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68" r:id="rId3"/>
    <p:sldId id="267" r:id="rId4"/>
    <p:sldId id="256" r:id="rId5"/>
    <p:sldId id="260" r:id="rId6"/>
    <p:sldId id="257" r:id="rId7"/>
    <p:sldId id="265" r:id="rId8"/>
    <p:sldId id="261" r:id="rId9"/>
  </p:sldIdLst>
  <p:sldSz cx="9144000" cy="5143500" type="screen16x9"/>
  <p:notesSz cx="70104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B8DE"/>
    <a:srgbClr val="0EC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7" autoAdjust="0"/>
  </p:normalViewPr>
  <p:slideViewPr>
    <p:cSldViewPr>
      <p:cViewPr varScale="1">
        <p:scale>
          <a:sx n="83" d="100"/>
          <a:sy n="83" d="100"/>
        </p:scale>
        <p:origin x="-78" y="-8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47109" y="2211710"/>
            <a:ext cx="395536" cy="273844"/>
          </a:xfrm>
        </p:spPr>
        <p:txBody>
          <a:bodyPr/>
          <a:lstStyle/>
          <a:p>
            <a:fld id="{61893DB0-A742-4A66-96BE-5B8A1C43C1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87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6D93-0247-44C0-BFCE-26020FAC82BE}" type="datetimeFigureOut">
              <a:rPr lang="it-IT" smtClean="0"/>
              <a:t>15/05/2018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3DB0-A742-4A66-96BE-5B8A1C43C1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8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02B4-7724-4334-96E7-091733300440}" type="datetimeFigureOut">
              <a:rPr lang="it-IT" smtClean="0"/>
              <a:t>15/05/2018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74EE-4312-4B13-A0E2-8ADA1EBB9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41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36D93-0247-44C0-BFCE-26020FAC82BE}" type="datetimeFigureOut">
              <a:rPr lang="it-IT" smtClean="0"/>
              <a:t>15/05/2018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93DB0-A742-4A66-96BE-5B8A1C43C1D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E02B4-7724-4334-96E7-091733300440}" type="datetimeFigureOut">
              <a:rPr lang="it-IT" smtClean="0"/>
              <a:t>15/05/2018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974EE-4312-4B13-A0E2-8ADA1EBB9BB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0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8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8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115616" y="843558"/>
            <a:ext cx="712879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progetto «Le sentinelle del mare» dell’Alma Mater </a:t>
            </a:r>
            <a:r>
              <a:rPr lang="it-IT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Studiorum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Università di Bologna nasce nel 1999: il Dipartimento di Scienze biologiche geologiche e ambientali monitora la biodiversità  marina coinvolgendo i cittadini, i turisti e i residenti delle località costiere.</a:t>
            </a:r>
          </a:p>
          <a:p>
            <a:pPr algn="just"/>
            <a:endParaRPr lang="it-IT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 oggi il progetto ha permesso l’elaborazione di </a:t>
            </a:r>
            <a:r>
              <a:rPr lang="it-IT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76.000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questionari, segnalando la presenza nel Mar Mediterraneo di oltre </a:t>
            </a:r>
            <a:r>
              <a:rPr lang="it-IT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17.000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specie marine che rappresentano il </a:t>
            </a:r>
            <a:r>
              <a:rPr lang="it-IT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7%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della biodiversità marina mondiale.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15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6"/>
          <a:stretch/>
        </p:blipFill>
        <p:spPr>
          <a:xfrm>
            <a:off x="6012160" y="715526"/>
            <a:ext cx="2880320" cy="201644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1"/>
          <a:stretch/>
        </p:blipFill>
        <p:spPr>
          <a:xfrm>
            <a:off x="6012160" y="2797978"/>
            <a:ext cx="2880640" cy="142995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835696" y="709200"/>
            <a:ext cx="3960440" cy="3544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>
              <a:spcAft>
                <a:spcPts val="200"/>
              </a:spcAft>
              <a:buFont typeface="Wingdings" pitchFamily="2" charset="2"/>
              <a:buChar char="Ø"/>
            </a:pP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coinvolgere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turisti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bagnanti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snorkelisti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subacquei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monitoraggio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biodiversità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marina</a:t>
            </a:r>
          </a:p>
          <a:p>
            <a:pPr lvl="0">
              <a:spcAft>
                <a:spcPts val="200"/>
              </a:spcAft>
              <a:buFont typeface="Wingdings" pitchFamily="2" charset="2"/>
              <a:buChar char="Ø"/>
            </a:pPr>
            <a:endParaRPr lang="en-GB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>
              <a:spcAft>
                <a:spcPts val="200"/>
              </a:spcAft>
              <a:buFont typeface="Wingdings" pitchFamily="2" charset="2"/>
              <a:buChar char="Ø"/>
            </a:pP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contribuire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alla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conoscenza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consapevolezza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ambientale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cittadini</a:t>
            </a:r>
            <a:endParaRPr lang="en-GB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200"/>
              </a:spcAft>
              <a:buFont typeface="Wingdings" pitchFamily="2" charset="2"/>
              <a:buChar char="Ø"/>
            </a:pPr>
            <a:endParaRPr lang="en-GB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lvl="0" indent="-266700">
              <a:spcAft>
                <a:spcPts val="200"/>
              </a:spcAft>
              <a:buFont typeface="Wingdings" pitchFamily="2" charset="2"/>
              <a:buChar char="Ø"/>
            </a:pP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coinvolgere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governativi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autorità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locali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contribuire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alla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gestione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risorse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marine</a:t>
            </a:r>
            <a:endParaRPr lang="en-GB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6542" y="1774203"/>
            <a:ext cx="1584176" cy="14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OBIETTIVI </a:t>
            </a:r>
          </a:p>
          <a:p>
            <a:pPr>
              <a:lnSpc>
                <a:spcPct val="150000"/>
              </a:lnSpc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</a:t>
            </a:r>
          </a:p>
          <a:p>
            <a:pPr>
              <a:lnSpc>
                <a:spcPct val="150000"/>
              </a:lnSpc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PROGETTO</a:t>
            </a:r>
            <a:endParaRPr lang="it-IT" sz="20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8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08" y="2084650"/>
            <a:ext cx="7287783" cy="145999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23528" y="339502"/>
            <a:ext cx="6408712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progetto…</a:t>
            </a:r>
            <a:endParaRPr lang="it-IT" sz="20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20438" y="1172464"/>
            <a:ext cx="2081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Durata: da maggio </a:t>
            </a:r>
          </a:p>
          <a:p>
            <a:pPr algn="ctr"/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settembre</a:t>
            </a:r>
            <a:endParaRPr lang="it-IT" sz="14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83718" y="3543366"/>
            <a:ext cx="4507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promotori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Confcommercio-Imprese per l’Italia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Confturismo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Alma Mater </a:t>
            </a:r>
            <a:r>
              <a:rPr lang="it-IT" sz="1400" b="1" dirty="0" err="1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Studiorum</a:t>
            </a:r>
            <a:r>
              <a:rPr lang="it-IT" sz="14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-Università di Bologna</a:t>
            </a:r>
            <a:endParaRPr lang="it-IT" sz="14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275856" y="849299"/>
            <a:ext cx="2592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Soggetti interessati: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alberghi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campeggi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stabilimenti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balneari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tour operator,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villaggi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porti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turistici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diving</a:t>
            </a:r>
            <a:endParaRPr lang="it-IT" sz="14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860032" y="3553228"/>
            <a:ext cx="2388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4CB8D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Turisti, residenti e </a:t>
            </a:r>
          </a:p>
          <a:p>
            <a:pPr algn="ctr"/>
            <a:r>
              <a:rPr lang="it-IT" sz="1400" b="1" dirty="0" smtClean="0">
                <a:solidFill>
                  <a:srgbClr val="4CB8D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biologo marino</a:t>
            </a:r>
            <a:endParaRPr lang="it-IT" sz="1400" b="1" dirty="0">
              <a:solidFill>
                <a:srgbClr val="4CB8D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3"/>
          <p:cNvSpPr/>
          <p:nvPr/>
        </p:nvSpPr>
        <p:spPr>
          <a:xfrm>
            <a:off x="6300192" y="957021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EC7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</a:t>
            </a:r>
            <a:r>
              <a:rPr lang="en-US" sz="1400" b="1" dirty="0" smtClean="0">
                <a:solidFill>
                  <a:srgbClr val="0EC7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 smtClean="0">
                <a:solidFill>
                  <a:srgbClr val="0EC7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r>
              <a:rPr lang="en-US" sz="1400" b="1" dirty="0" smtClean="0">
                <a:solidFill>
                  <a:srgbClr val="0EC7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 smtClean="0">
                <a:solidFill>
                  <a:srgbClr val="0EC7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dati</a:t>
            </a:r>
            <a:r>
              <a:rPr lang="en-US" sz="1400" b="1" dirty="0" smtClean="0">
                <a:solidFill>
                  <a:srgbClr val="0EC7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1400" b="1" dirty="0" err="1" smtClean="0">
                <a:solidFill>
                  <a:srgbClr val="0EC7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cura</a:t>
            </a:r>
            <a:r>
              <a:rPr lang="en-US" sz="1400" b="1" dirty="0" smtClean="0">
                <a:solidFill>
                  <a:srgbClr val="0EC7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1400" b="1" dirty="0" err="1" smtClean="0">
                <a:solidFill>
                  <a:srgbClr val="0EC7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degli</a:t>
            </a:r>
            <a:r>
              <a:rPr lang="en-US" sz="1400" b="1" dirty="0" smtClean="0">
                <a:solidFill>
                  <a:srgbClr val="0EC7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 smtClean="0">
                <a:solidFill>
                  <a:srgbClr val="0EC7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esperti</a:t>
            </a:r>
            <a:r>
              <a:rPr lang="en-US" sz="1400" b="1" dirty="0" smtClean="0">
                <a:solidFill>
                  <a:srgbClr val="0EC7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 smtClean="0">
                <a:solidFill>
                  <a:srgbClr val="0EC7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dell’Università</a:t>
            </a:r>
            <a:r>
              <a:rPr lang="en-US" sz="1400" b="1" dirty="0" smtClean="0">
                <a:solidFill>
                  <a:srgbClr val="0EC7E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Bologna</a:t>
            </a:r>
          </a:p>
        </p:txBody>
      </p:sp>
    </p:spTree>
    <p:extLst>
      <p:ext uri="{BB962C8B-B14F-4D97-AF65-F5344CB8AC3E}">
        <p14:creationId xmlns:p14="http://schemas.microsoft.com/office/powerpoint/2010/main" val="3258631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4" y="2499742"/>
            <a:ext cx="2304000" cy="1728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4" y="555718"/>
            <a:ext cx="2304000" cy="1728000"/>
          </a:xfrm>
          <a:prstGeom prst="rect">
            <a:avLst/>
          </a:prstGeom>
        </p:spPr>
      </p:pic>
      <p:pic>
        <p:nvPicPr>
          <p:cNvPr id="14" name="Picture 3" descr="C:\MSG\DUEproject\Album foto\2017\ScuolaD'amare\23754957_10214710220219123_3062275246307331495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39" y="555718"/>
            <a:ext cx="2304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Risultati immagini per snorkel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79" y="2499742"/>
            <a:ext cx="266112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3578" r="-498"/>
          <a:stretch/>
        </p:blipFill>
        <p:spPr>
          <a:xfrm>
            <a:off x="6413125" y="555718"/>
            <a:ext cx="2415669" cy="1728000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1137" y="2499742"/>
            <a:ext cx="2499645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7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169</Words>
  <Application>Microsoft Office PowerPoint</Application>
  <PresentationFormat>Presentazione su schermo (16:9)</PresentationFormat>
  <Paragraphs>23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9" baseType="lpstr">
      <vt:lpstr>Tema di Office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Santini</dc:creator>
  <cp:lastModifiedBy>Santini</cp:lastModifiedBy>
  <cp:revision>43</cp:revision>
  <cp:lastPrinted>2018-05-10T10:16:26Z</cp:lastPrinted>
  <dcterms:created xsi:type="dcterms:W3CDTF">2018-04-24T11:00:59Z</dcterms:created>
  <dcterms:modified xsi:type="dcterms:W3CDTF">2018-05-15T11:08:32Z</dcterms:modified>
</cp:coreProperties>
</file>