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61" r:id="rId4"/>
    <p:sldId id="257" r:id="rId5"/>
    <p:sldId id="263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409"/>
    <a:srgbClr val="007B8A"/>
    <a:srgbClr val="39A0DF"/>
    <a:srgbClr val="3A8DDE"/>
    <a:srgbClr val="00A44A"/>
    <a:srgbClr val="092139"/>
    <a:srgbClr val="051321"/>
    <a:srgbClr val="113D69"/>
    <a:srgbClr val="EFF2F5"/>
    <a:srgbClr val="9AA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2" autoAdjust="0"/>
    <p:restoredTop sz="96236"/>
  </p:normalViewPr>
  <p:slideViewPr>
    <p:cSldViewPr snapToGrid="0">
      <p:cViewPr>
        <p:scale>
          <a:sx n="115" d="100"/>
          <a:sy n="115" d="100"/>
        </p:scale>
        <p:origin x="-780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064" y="200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674677-4080-4FAF-BFC4-9178113E8FE4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8EEAD1B7-5226-4F15-97BB-D104C75AF984}">
      <dgm:prSet phldrT="[Testo]"/>
      <dgm:spPr>
        <a:solidFill>
          <a:srgbClr val="F7C409"/>
        </a:solidFill>
        <a:ln>
          <a:solidFill>
            <a:srgbClr val="FFC000"/>
          </a:solidFill>
        </a:ln>
      </dgm:spPr>
      <dgm:t>
        <a:bodyPr/>
        <a:lstStyle/>
        <a:p>
          <a:r>
            <a:rPr lang="it-IT" b="1"/>
            <a:t>1</a:t>
          </a:r>
          <a:endParaRPr lang="it-IT" b="1" dirty="0"/>
        </a:p>
      </dgm:t>
    </dgm:pt>
    <dgm:pt modelId="{350FFA18-1367-4775-827E-7EBA0D4CBB0D}" type="parTrans" cxnId="{A22820BC-E0C5-423F-8533-DA91FF5E998B}">
      <dgm:prSet/>
      <dgm:spPr/>
      <dgm:t>
        <a:bodyPr/>
        <a:lstStyle/>
        <a:p>
          <a:endParaRPr lang="it-IT"/>
        </a:p>
      </dgm:t>
    </dgm:pt>
    <dgm:pt modelId="{EF123AEA-F171-4537-8D78-5A2C71F061CD}" type="sibTrans" cxnId="{A22820BC-E0C5-423F-8533-DA91FF5E998B}">
      <dgm:prSet/>
      <dgm:spPr/>
      <dgm:t>
        <a:bodyPr/>
        <a:lstStyle/>
        <a:p>
          <a:endParaRPr lang="it-IT"/>
        </a:p>
      </dgm:t>
    </dgm:pt>
    <dgm:pt modelId="{5D4EBB60-98FD-41D0-9E3F-A27A351B8DD0}">
      <dgm:prSet phldrT="[Testo]" custT="1"/>
      <dgm:spPr>
        <a:noFill/>
        <a:ln>
          <a:solidFill>
            <a:srgbClr val="FFC000"/>
          </a:solidFill>
        </a:ln>
      </dgm:spPr>
      <dgm:t>
        <a:bodyPr/>
        <a:lstStyle/>
        <a:p>
          <a:r>
            <a:rPr lang="it-IT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Volontarietà:</a:t>
          </a:r>
          <a:r>
            <a:rPr lang="it-IT" sz="2400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non si deve trattare di un adempimento di legge</a:t>
          </a:r>
        </a:p>
      </dgm:t>
    </dgm:pt>
    <dgm:pt modelId="{3848ABE5-F62C-4BD2-933F-FF17355494AE}" type="parTrans" cxnId="{5B3B9FF0-48CB-4FDB-B078-9DFCBDDC5F7E}">
      <dgm:prSet/>
      <dgm:spPr/>
      <dgm:t>
        <a:bodyPr/>
        <a:lstStyle/>
        <a:p>
          <a:endParaRPr lang="it-IT"/>
        </a:p>
      </dgm:t>
    </dgm:pt>
    <dgm:pt modelId="{B028ECA7-E6DA-4C72-B166-68F81405E53E}" type="sibTrans" cxnId="{5B3B9FF0-48CB-4FDB-B078-9DFCBDDC5F7E}">
      <dgm:prSet/>
      <dgm:spPr/>
      <dgm:t>
        <a:bodyPr/>
        <a:lstStyle/>
        <a:p>
          <a:endParaRPr lang="it-IT"/>
        </a:p>
      </dgm:t>
    </dgm:pt>
    <dgm:pt modelId="{0992F553-FC75-42AA-98EE-6E440DBAA224}">
      <dgm:prSet phldrT="[Testo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it-IT" b="1"/>
            <a:t>2</a:t>
          </a:r>
          <a:endParaRPr lang="it-IT" b="1" dirty="0"/>
        </a:p>
      </dgm:t>
    </dgm:pt>
    <dgm:pt modelId="{2D471AC2-8658-4BA4-BEF6-41C0C70D609A}" type="parTrans" cxnId="{E49E7810-8CC4-4FAA-BE0D-7B7B5DE30168}">
      <dgm:prSet/>
      <dgm:spPr/>
      <dgm:t>
        <a:bodyPr/>
        <a:lstStyle/>
        <a:p>
          <a:endParaRPr lang="it-IT"/>
        </a:p>
      </dgm:t>
    </dgm:pt>
    <dgm:pt modelId="{44301B26-EEF3-464B-AFA8-079B35A57F49}" type="sibTrans" cxnId="{E49E7810-8CC4-4FAA-BE0D-7B7B5DE30168}">
      <dgm:prSet/>
      <dgm:spPr/>
      <dgm:t>
        <a:bodyPr/>
        <a:lstStyle/>
        <a:p>
          <a:endParaRPr lang="it-IT"/>
        </a:p>
      </dgm:t>
    </dgm:pt>
    <dgm:pt modelId="{D212F6DD-38FE-4DE9-90BD-425E4D8F6C32}">
      <dgm:prSet phldrT="[Testo]" custT="1"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it-IT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Attualità:</a:t>
          </a:r>
          <a:r>
            <a:rPr lang="it-IT" sz="2400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le pratiche devono essere presenti al momento della compilazione della rilevazione</a:t>
          </a:r>
        </a:p>
      </dgm:t>
    </dgm:pt>
    <dgm:pt modelId="{8DD7C2A0-7570-440E-A636-9C6618255628}" type="parTrans" cxnId="{2257C741-7DF1-4954-8587-27E84393CBE3}">
      <dgm:prSet/>
      <dgm:spPr/>
      <dgm:t>
        <a:bodyPr/>
        <a:lstStyle/>
        <a:p>
          <a:endParaRPr lang="it-IT"/>
        </a:p>
      </dgm:t>
    </dgm:pt>
    <dgm:pt modelId="{AE65C698-5454-42D7-B75D-48D15FA97A59}" type="sibTrans" cxnId="{2257C741-7DF1-4954-8587-27E84393CBE3}">
      <dgm:prSet/>
      <dgm:spPr/>
      <dgm:t>
        <a:bodyPr/>
        <a:lstStyle/>
        <a:p>
          <a:endParaRPr lang="it-IT"/>
        </a:p>
      </dgm:t>
    </dgm:pt>
    <dgm:pt modelId="{4DFDA578-21B7-4FAC-87B5-AA0F29AC957C}">
      <dgm:prSet phldrT="[Testo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it-IT" b="1" dirty="0"/>
            <a:t>3</a:t>
          </a:r>
        </a:p>
      </dgm:t>
    </dgm:pt>
    <dgm:pt modelId="{CDF4C700-4883-4901-BD5E-3C568AC57BF9}" type="parTrans" cxnId="{A8D08009-84F9-429C-9767-11B3E52A9CA5}">
      <dgm:prSet/>
      <dgm:spPr/>
      <dgm:t>
        <a:bodyPr/>
        <a:lstStyle/>
        <a:p>
          <a:endParaRPr lang="it-IT"/>
        </a:p>
      </dgm:t>
    </dgm:pt>
    <dgm:pt modelId="{8A1A7B06-18D9-4B04-9461-2D3CBB94E964}" type="sibTrans" cxnId="{A8D08009-84F9-429C-9767-11B3E52A9CA5}">
      <dgm:prSet/>
      <dgm:spPr/>
      <dgm:t>
        <a:bodyPr/>
        <a:lstStyle/>
        <a:p>
          <a:endParaRPr lang="it-IT"/>
        </a:p>
      </dgm:t>
    </dgm:pt>
    <dgm:pt modelId="{B86A80B2-71E7-4944-B955-DADACD05531F}">
      <dgm:prSet phldrT="[Testo]" custT="1"/>
      <dgm:spPr>
        <a:noFill/>
        <a:ln>
          <a:solidFill>
            <a:srgbClr val="92D050"/>
          </a:solidFill>
        </a:ln>
      </dgm:spPr>
      <dgm:t>
        <a:bodyPr/>
        <a:lstStyle/>
        <a:p>
          <a:r>
            <a:rPr lang="it-IT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Misurabilità: </a:t>
          </a:r>
          <a:r>
            <a:rPr lang="it-IT" sz="2400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 pratiche devono apportare un oggettivo e misurabile beneficio all’ambiente</a:t>
          </a:r>
        </a:p>
      </dgm:t>
    </dgm:pt>
    <dgm:pt modelId="{C601D959-9166-4806-92AF-E966778D3803}" type="parTrans" cxnId="{808B5794-1363-433B-AA5F-C6C7012A9945}">
      <dgm:prSet/>
      <dgm:spPr/>
      <dgm:t>
        <a:bodyPr/>
        <a:lstStyle/>
        <a:p>
          <a:endParaRPr lang="it-IT"/>
        </a:p>
      </dgm:t>
    </dgm:pt>
    <dgm:pt modelId="{2C507B5D-31A8-4BF9-8CA0-2C31171A4D58}" type="sibTrans" cxnId="{808B5794-1363-433B-AA5F-C6C7012A9945}">
      <dgm:prSet/>
      <dgm:spPr/>
      <dgm:t>
        <a:bodyPr/>
        <a:lstStyle/>
        <a:p>
          <a:endParaRPr lang="it-IT"/>
        </a:p>
      </dgm:t>
    </dgm:pt>
    <dgm:pt modelId="{7E3CE5AD-B688-4D36-BB59-F0ADD6307571}" type="pres">
      <dgm:prSet presAssocID="{74674677-4080-4FAF-BFC4-9178113E8FE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265590E-5C42-4D47-A8C9-5DACEBC927A1}" type="pres">
      <dgm:prSet presAssocID="{0992F553-FC75-42AA-98EE-6E440DBAA224}" presName="composite" presStyleCnt="0"/>
      <dgm:spPr/>
    </dgm:pt>
    <dgm:pt modelId="{3086FBD5-96DA-42A9-A7B8-24215DF1B174}" type="pres">
      <dgm:prSet presAssocID="{0992F553-FC75-42AA-98EE-6E440DBAA22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9F47E2-6F72-4392-AEFA-471FCF36961C}" type="pres">
      <dgm:prSet presAssocID="{0992F553-FC75-42AA-98EE-6E440DBAA22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896EBC-E7AF-4785-9A3D-5D2443E55720}" type="pres">
      <dgm:prSet presAssocID="{44301B26-EEF3-464B-AFA8-079B35A57F49}" presName="sp" presStyleCnt="0"/>
      <dgm:spPr/>
    </dgm:pt>
    <dgm:pt modelId="{7D3ADCEF-3AA5-4A31-B71D-6833F19CE64E}" type="pres">
      <dgm:prSet presAssocID="{8EEAD1B7-5226-4F15-97BB-D104C75AF984}" presName="composite" presStyleCnt="0"/>
      <dgm:spPr/>
    </dgm:pt>
    <dgm:pt modelId="{66445ADA-83CE-4C4B-AEBA-0E36B39BDD89}" type="pres">
      <dgm:prSet presAssocID="{8EEAD1B7-5226-4F15-97BB-D104C75AF98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E7B86A1-30FE-4DB9-850C-F0AF24C7B426}" type="pres">
      <dgm:prSet presAssocID="{8EEAD1B7-5226-4F15-97BB-D104C75AF98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77F8BC0-C305-446D-A23D-19812AE67046}" type="pres">
      <dgm:prSet presAssocID="{EF123AEA-F171-4537-8D78-5A2C71F061CD}" presName="sp" presStyleCnt="0"/>
      <dgm:spPr/>
    </dgm:pt>
    <dgm:pt modelId="{A1754DCD-AA74-4F9B-983F-B77D50C1F3A5}" type="pres">
      <dgm:prSet presAssocID="{4DFDA578-21B7-4FAC-87B5-AA0F29AC957C}" presName="composite" presStyleCnt="0"/>
      <dgm:spPr/>
    </dgm:pt>
    <dgm:pt modelId="{7FD4F986-728F-4D0F-A2BF-1FC98ACD4D1B}" type="pres">
      <dgm:prSet presAssocID="{4DFDA578-21B7-4FAC-87B5-AA0F29AC957C}" presName="parentText" presStyleLbl="alignNode1" presStyleIdx="2" presStyleCnt="3" custScaleY="11835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D9EBB6-D632-4CE2-8FF0-337151C1D4EB}" type="pres">
      <dgm:prSet presAssocID="{4DFDA578-21B7-4FAC-87B5-AA0F29AC957C}" presName="descendantText" presStyleLbl="alignAcc1" presStyleIdx="2" presStyleCnt="3" custScaleX="100272" custScaleY="130080" custLinFactNeighborY="170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257C741-7DF1-4954-8587-27E84393CBE3}" srcId="{0992F553-FC75-42AA-98EE-6E440DBAA224}" destId="{D212F6DD-38FE-4DE9-90BD-425E4D8F6C32}" srcOrd="0" destOrd="0" parTransId="{8DD7C2A0-7570-440E-A636-9C6618255628}" sibTransId="{AE65C698-5454-42D7-B75D-48D15FA97A59}"/>
    <dgm:cxn modelId="{E49E7810-8CC4-4FAA-BE0D-7B7B5DE30168}" srcId="{74674677-4080-4FAF-BFC4-9178113E8FE4}" destId="{0992F553-FC75-42AA-98EE-6E440DBAA224}" srcOrd="0" destOrd="0" parTransId="{2D471AC2-8658-4BA4-BEF6-41C0C70D609A}" sibTransId="{44301B26-EEF3-464B-AFA8-079B35A57F49}"/>
    <dgm:cxn modelId="{2CAFEB28-3415-406E-917F-9AF788354931}" type="presOf" srcId="{D212F6DD-38FE-4DE9-90BD-425E4D8F6C32}" destId="{829F47E2-6F72-4392-AEFA-471FCF36961C}" srcOrd="0" destOrd="0" presId="urn:microsoft.com/office/officeart/2005/8/layout/chevron2"/>
    <dgm:cxn modelId="{6431AFC3-3EB4-44AB-A238-5D9F4077C904}" type="presOf" srcId="{8EEAD1B7-5226-4F15-97BB-D104C75AF984}" destId="{66445ADA-83CE-4C4B-AEBA-0E36B39BDD89}" srcOrd="0" destOrd="0" presId="urn:microsoft.com/office/officeart/2005/8/layout/chevron2"/>
    <dgm:cxn modelId="{A8D08009-84F9-429C-9767-11B3E52A9CA5}" srcId="{74674677-4080-4FAF-BFC4-9178113E8FE4}" destId="{4DFDA578-21B7-4FAC-87B5-AA0F29AC957C}" srcOrd="2" destOrd="0" parTransId="{CDF4C700-4883-4901-BD5E-3C568AC57BF9}" sibTransId="{8A1A7B06-18D9-4B04-9461-2D3CBB94E964}"/>
    <dgm:cxn modelId="{810DA526-F553-4785-9E35-59C4022673E4}" type="presOf" srcId="{B86A80B2-71E7-4944-B955-DADACD05531F}" destId="{95D9EBB6-D632-4CE2-8FF0-337151C1D4EB}" srcOrd="0" destOrd="0" presId="urn:microsoft.com/office/officeart/2005/8/layout/chevron2"/>
    <dgm:cxn modelId="{A22820BC-E0C5-423F-8533-DA91FF5E998B}" srcId="{74674677-4080-4FAF-BFC4-9178113E8FE4}" destId="{8EEAD1B7-5226-4F15-97BB-D104C75AF984}" srcOrd="1" destOrd="0" parTransId="{350FFA18-1367-4775-827E-7EBA0D4CBB0D}" sibTransId="{EF123AEA-F171-4537-8D78-5A2C71F061CD}"/>
    <dgm:cxn modelId="{D64695F5-4987-4CCB-A274-126D5E4E6CEC}" type="presOf" srcId="{5D4EBB60-98FD-41D0-9E3F-A27A351B8DD0}" destId="{9E7B86A1-30FE-4DB9-850C-F0AF24C7B426}" srcOrd="0" destOrd="0" presId="urn:microsoft.com/office/officeart/2005/8/layout/chevron2"/>
    <dgm:cxn modelId="{808B5794-1363-433B-AA5F-C6C7012A9945}" srcId="{4DFDA578-21B7-4FAC-87B5-AA0F29AC957C}" destId="{B86A80B2-71E7-4944-B955-DADACD05531F}" srcOrd="0" destOrd="0" parTransId="{C601D959-9166-4806-92AF-E966778D3803}" sibTransId="{2C507B5D-31A8-4BF9-8CA0-2C31171A4D58}"/>
    <dgm:cxn modelId="{5938D9DB-D920-4770-9338-5C469CEFDAB6}" type="presOf" srcId="{74674677-4080-4FAF-BFC4-9178113E8FE4}" destId="{7E3CE5AD-B688-4D36-BB59-F0ADD6307571}" srcOrd="0" destOrd="0" presId="urn:microsoft.com/office/officeart/2005/8/layout/chevron2"/>
    <dgm:cxn modelId="{5B3B9FF0-48CB-4FDB-B078-9DFCBDDC5F7E}" srcId="{8EEAD1B7-5226-4F15-97BB-D104C75AF984}" destId="{5D4EBB60-98FD-41D0-9E3F-A27A351B8DD0}" srcOrd="0" destOrd="0" parTransId="{3848ABE5-F62C-4BD2-933F-FF17355494AE}" sibTransId="{B028ECA7-E6DA-4C72-B166-68F81405E53E}"/>
    <dgm:cxn modelId="{4B20E4EB-DC41-4F08-A526-8660B22A2B35}" type="presOf" srcId="{4DFDA578-21B7-4FAC-87B5-AA0F29AC957C}" destId="{7FD4F986-728F-4D0F-A2BF-1FC98ACD4D1B}" srcOrd="0" destOrd="0" presId="urn:microsoft.com/office/officeart/2005/8/layout/chevron2"/>
    <dgm:cxn modelId="{87959CC0-6D75-44F6-BAC5-80AFB19A1D09}" type="presOf" srcId="{0992F553-FC75-42AA-98EE-6E440DBAA224}" destId="{3086FBD5-96DA-42A9-A7B8-24215DF1B174}" srcOrd="0" destOrd="0" presId="urn:microsoft.com/office/officeart/2005/8/layout/chevron2"/>
    <dgm:cxn modelId="{503327FF-164C-44C9-B8DF-F92A7D579FCE}" type="presParOf" srcId="{7E3CE5AD-B688-4D36-BB59-F0ADD6307571}" destId="{5265590E-5C42-4D47-A8C9-5DACEBC927A1}" srcOrd="0" destOrd="0" presId="urn:microsoft.com/office/officeart/2005/8/layout/chevron2"/>
    <dgm:cxn modelId="{ABD5F77A-2A28-4B32-99D2-A9D4038A0B84}" type="presParOf" srcId="{5265590E-5C42-4D47-A8C9-5DACEBC927A1}" destId="{3086FBD5-96DA-42A9-A7B8-24215DF1B174}" srcOrd="0" destOrd="0" presId="urn:microsoft.com/office/officeart/2005/8/layout/chevron2"/>
    <dgm:cxn modelId="{B046AF3A-9D1B-4D6C-A1D6-18C42E8BCA62}" type="presParOf" srcId="{5265590E-5C42-4D47-A8C9-5DACEBC927A1}" destId="{829F47E2-6F72-4392-AEFA-471FCF36961C}" srcOrd="1" destOrd="0" presId="urn:microsoft.com/office/officeart/2005/8/layout/chevron2"/>
    <dgm:cxn modelId="{ADE5F3A6-AE9F-4F00-8B4E-3C907EB772F3}" type="presParOf" srcId="{7E3CE5AD-B688-4D36-BB59-F0ADD6307571}" destId="{49896EBC-E7AF-4785-9A3D-5D2443E55720}" srcOrd="1" destOrd="0" presId="urn:microsoft.com/office/officeart/2005/8/layout/chevron2"/>
    <dgm:cxn modelId="{8F69009E-DA38-45BC-ADD9-CED60802D2C4}" type="presParOf" srcId="{7E3CE5AD-B688-4D36-BB59-F0ADD6307571}" destId="{7D3ADCEF-3AA5-4A31-B71D-6833F19CE64E}" srcOrd="2" destOrd="0" presId="urn:microsoft.com/office/officeart/2005/8/layout/chevron2"/>
    <dgm:cxn modelId="{BED71B63-E0D0-4ABD-B62C-01375AF3C118}" type="presParOf" srcId="{7D3ADCEF-3AA5-4A31-B71D-6833F19CE64E}" destId="{66445ADA-83CE-4C4B-AEBA-0E36B39BDD89}" srcOrd="0" destOrd="0" presId="urn:microsoft.com/office/officeart/2005/8/layout/chevron2"/>
    <dgm:cxn modelId="{489D9CD5-F81C-4CB9-961E-16B50239B240}" type="presParOf" srcId="{7D3ADCEF-3AA5-4A31-B71D-6833F19CE64E}" destId="{9E7B86A1-30FE-4DB9-850C-F0AF24C7B426}" srcOrd="1" destOrd="0" presId="urn:microsoft.com/office/officeart/2005/8/layout/chevron2"/>
    <dgm:cxn modelId="{7F6559A3-85DA-4FC9-A836-C5931C07D4A5}" type="presParOf" srcId="{7E3CE5AD-B688-4D36-BB59-F0ADD6307571}" destId="{C77F8BC0-C305-446D-A23D-19812AE67046}" srcOrd="3" destOrd="0" presId="urn:microsoft.com/office/officeart/2005/8/layout/chevron2"/>
    <dgm:cxn modelId="{90FDBEF4-43F6-4CBE-BC86-42299D0A4908}" type="presParOf" srcId="{7E3CE5AD-B688-4D36-BB59-F0ADD6307571}" destId="{A1754DCD-AA74-4F9B-983F-B77D50C1F3A5}" srcOrd="4" destOrd="0" presId="urn:microsoft.com/office/officeart/2005/8/layout/chevron2"/>
    <dgm:cxn modelId="{E9C83310-90A1-4CB8-A3D2-1B661A4614FB}" type="presParOf" srcId="{A1754DCD-AA74-4F9B-983F-B77D50C1F3A5}" destId="{7FD4F986-728F-4D0F-A2BF-1FC98ACD4D1B}" srcOrd="0" destOrd="0" presId="urn:microsoft.com/office/officeart/2005/8/layout/chevron2"/>
    <dgm:cxn modelId="{033769F9-3847-45DB-8E45-58F308909ADF}" type="presParOf" srcId="{A1754DCD-AA74-4F9B-983F-B77D50C1F3A5}" destId="{95D9EBB6-D632-4CE2-8FF0-337151C1D4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6FBD5-96DA-42A9-A7B8-24215DF1B174}">
      <dsp:nvSpPr>
        <dsp:cNvPr id="0" name=""/>
        <dsp:cNvSpPr/>
      </dsp:nvSpPr>
      <dsp:spPr>
        <a:xfrm rot="5400000">
          <a:off x="-218192" y="215907"/>
          <a:ext cx="1412767" cy="988937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b="1" kern="1200"/>
            <a:t>2</a:t>
          </a:r>
          <a:endParaRPr lang="it-IT" sz="2900" b="1" kern="1200" dirty="0"/>
        </a:p>
      </dsp:txBody>
      <dsp:txXfrm rot="-5400000">
        <a:off x="-6276" y="498461"/>
        <a:ext cx="988937" cy="423830"/>
      </dsp:txXfrm>
    </dsp:sp>
    <dsp:sp modelId="{829F47E2-6F72-4392-AEFA-471FCF36961C}">
      <dsp:nvSpPr>
        <dsp:cNvPr id="0" name=""/>
        <dsp:cNvSpPr/>
      </dsp:nvSpPr>
      <dsp:spPr>
        <a:xfrm rot="5400000">
          <a:off x="5139341" y="-4152690"/>
          <a:ext cx="918298" cy="9231662"/>
        </a:xfrm>
        <a:prstGeom prst="round2SameRect">
          <a:avLst/>
        </a:pr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Attualità:</a:t>
          </a:r>
          <a:r>
            <a:rPr lang="it-IT" sz="2400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le pratiche devono essere presenti al momento della compilazione della rilevazione</a:t>
          </a:r>
        </a:p>
      </dsp:txBody>
      <dsp:txXfrm rot="-5400000">
        <a:off x="982659" y="48820"/>
        <a:ext cx="9186834" cy="828642"/>
      </dsp:txXfrm>
    </dsp:sp>
    <dsp:sp modelId="{66445ADA-83CE-4C4B-AEBA-0E36B39BDD89}">
      <dsp:nvSpPr>
        <dsp:cNvPr id="0" name=""/>
        <dsp:cNvSpPr/>
      </dsp:nvSpPr>
      <dsp:spPr>
        <a:xfrm rot="5400000">
          <a:off x="-218192" y="1446282"/>
          <a:ext cx="1412767" cy="988937"/>
        </a:xfrm>
        <a:prstGeom prst="chevron">
          <a:avLst/>
        </a:prstGeom>
        <a:solidFill>
          <a:srgbClr val="F7C409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b="1" kern="1200"/>
            <a:t>1</a:t>
          </a:r>
          <a:endParaRPr lang="it-IT" sz="2900" b="1" kern="1200" dirty="0"/>
        </a:p>
      </dsp:txBody>
      <dsp:txXfrm rot="-5400000">
        <a:off x="-6276" y="1728836"/>
        <a:ext cx="988937" cy="423830"/>
      </dsp:txXfrm>
    </dsp:sp>
    <dsp:sp modelId="{9E7B86A1-30FE-4DB9-850C-F0AF24C7B426}">
      <dsp:nvSpPr>
        <dsp:cNvPr id="0" name=""/>
        <dsp:cNvSpPr/>
      </dsp:nvSpPr>
      <dsp:spPr>
        <a:xfrm rot="5400000">
          <a:off x="5139341" y="-2922315"/>
          <a:ext cx="918298" cy="9231662"/>
        </a:xfrm>
        <a:prstGeom prst="round2SameRect">
          <a:avLst/>
        </a:pr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Volontarietà:</a:t>
          </a:r>
          <a:r>
            <a:rPr lang="it-IT" sz="2400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non si deve trattare di un adempimento di legge</a:t>
          </a:r>
        </a:p>
      </dsp:txBody>
      <dsp:txXfrm rot="-5400000">
        <a:off x="982659" y="1279195"/>
        <a:ext cx="9186834" cy="828642"/>
      </dsp:txXfrm>
    </dsp:sp>
    <dsp:sp modelId="{7FD4F986-728F-4D0F-A2BF-1FC98ACD4D1B}">
      <dsp:nvSpPr>
        <dsp:cNvPr id="0" name=""/>
        <dsp:cNvSpPr/>
      </dsp:nvSpPr>
      <dsp:spPr>
        <a:xfrm rot="5400000">
          <a:off x="-347828" y="2814769"/>
          <a:ext cx="1672038" cy="988937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b="1" kern="1200" dirty="0"/>
            <a:t>3</a:t>
          </a:r>
        </a:p>
      </dsp:txBody>
      <dsp:txXfrm rot="-5400000">
        <a:off x="-6277" y="2967688"/>
        <a:ext cx="988937" cy="683101"/>
      </dsp:txXfrm>
    </dsp:sp>
    <dsp:sp modelId="{95D9EBB6-D632-4CE2-8FF0-337151C1D4EB}">
      <dsp:nvSpPr>
        <dsp:cNvPr id="0" name=""/>
        <dsp:cNvSpPr/>
      </dsp:nvSpPr>
      <dsp:spPr>
        <a:xfrm rot="5400000">
          <a:off x="5001229" y="-1550762"/>
          <a:ext cx="1194523" cy="9256772"/>
        </a:xfrm>
        <a:prstGeom prst="round2SameRect">
          <a:avLst/>
        </a:pr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b="1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Misurabilità: </a:t>
          </a:r>
          <a:r>
            <a:rPr lang="it-IT" sz="2400" kern="12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 pratiche devono apportare un oggettivo e misurabile beneficio all’ambiente</a:t>
          </a:r>
        </a:p>
      </dsp:txBody>
      <dsp:txXfrm rot="-5400000">
        <a:off x="970105" y="2538674"/>
        <a:ext cx="9198460" cy="1077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6BC09-8FB3-404D-8E5F-C9D16B70A7EB}" type="datetimeFigureOut">
              <a:rPr lang="en-ID" smtClean="0"/>
              <a:t>27/03/2024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DAEF6-D836-4A8E-BAC3-EB91EEFA2FEE}" type="slidenum">
              <a:rPr lang="en-ID" smtClean="0"/>
              <a:t>‹N›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9732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DAEF6-D836-4A8E-BAC3-EB91EEFA2FEE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608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929306"/>
          </a:xfrm>
          <a:prstGeom prst="rect">
            <a:avLst/>
          </a:prstGeom>
        </p:spPr>
      </p:pic>
      <p:grpSp>
        <p:nvGrpSpPr>
          <p:cNvPr id="17" name="Gruppo 16">
            <a:extLst>
              <a:ext uri="{FF2B5EF4-FFF2-40B4-BE49-F238E27FC236}">
                <a16:creationId xmlns:a16="http://schemas.microsoft.com/office/drawing/2014/main" xmlns="" id="{018EB314-630E-6744-1D9C-1E9C68450BB8}"/>
              </a:ext>
            </a:extLst>
          </p:cNvPr>
          <p:cNvGrpSpPr/>
          <p:nvPr userDrawn="1"/>
        </p:nvGrpSpPr>
        <p:grpSpPr>
          <a:xfrm>
            <a:off x="809087" y="2990132"/>
            <a:ext cx="6480000" cy="3251542"/>
            <a:chOff x="2856000" y="2082233"/>
            <a:chExt cx="6480000" cy="3251542"/>
          </a:xfrm>
        </p:grpSpPr>
        <p:sp>
          <p:nvSpPr>
            <p:cNvPr id="18" name="Rectangle 3">
              <a:extLst>
                <a:ext uri="{FF2B5EF4-FFF2-40B4-BE49-F238E27FC236}">
                  <a16:creationId xmlns:a16="http://schemas.microsoft.com/office/drawing/2014/main" xmlns="" id="{4E7AAAA2-34F7-50DF-1E96-22E6820D8974}"/>
                </a:ext>
              </a:extLst>
            </p:cNvPr>
            <p:cNvSpPr/>
            <p:nvPr userDrawn="1"/>
          </p:nvSpPr>
          <p:spPr>
            <a:xfrm>
              <a:off x="2856000" y="2082233"/>
              <a:ext cx="6480000" cy="32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noFill/>
              </a:endParaRPr>
            </a:p>
          </p:txBody>
        </p:sp>
        <p:sp>
          <p:nvSpPr>
            <p:cNvPr id="19" name="Rectangle 6">
              <a:extLst>
                <a:ext uri="{FF2B5EF4-FFF2-40B4-BE49-F238E27FC236}">
                  <a16:creationId xmlns:a16="http://schemas.microsoft.com/office/drawing/2014/main" xmlns="" id="{A38EA7DC-F07C-7323-48A4-10325E37EAC8}"/>
                </a:ext>
              </a:extLst>
            </p:cNvPr>
            <p:cNvSpPr/>
            <p:nvPr userDrawn="1"/>
          </p:nvSpPr>
          <p:spPr>
            <a:xfrm>
              <a:off x="5134062" y="5089301"/>
              <a:ext cx="2046913" cy="244474"/>
            </a:xfrm>
            <a:prstGeom prst="rect">
              <a:avLst/>
            </a:prstGeom>
            <a:solidFill>
              <a:srgbClr val="051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20" name="Titolo 13">
            <a:extLst>
              <a:ext uri="{FF2B5EF4-FFF2-40B4-BE49-F238E27FC236}">
                <a16:creationId xmlns:a16="http://schemas.microsoft.com/office/drawing/2014/main" xmlns="" id="{3AF6AA13-AE40-436F-EB0B-690B45258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692" y="3918515"/>
            <a:ext cx="6020790" cy="867930"/>
          </a:xfrm>
          <a:prstGeom prst="rect">
            <a:avLst/>
          </a:prstGeom>
        </p:spPr>
        <p:txBody>
          <a:bodyPr>
            <a:spAutoFit/>
          </a:bodyPr>
          <a:lstStyle>
            <a:lvl1pPr marL="0" algn="ctr" defTabSz="914400" rtl="0" eaLnBrk="1" latinLnBrk="0" hangingPunct="1">
              <a:defRPr lang="it-IT" sz="2800" b="1" kern="1200" dirty="0">
                <a:solidFill>
                  <a:srgbClr val="0513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21" name="Segnaposto testo 21">
            <a:extLst>
              <a:ext uri="{FF2B5EF4-FFF2-40B4-BE49-F238E27FC236}">
                <a16:creationId xmlns:a16="http://schemas.microsoft.com/office/drawing/2014/main" xmlns="" id="{2F61551B-2A61-2B98-9AAC-DDC31CC378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9487" y="5592590"/>
            <a:ext cx="6019200" cy="2444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it-IT" sz="1000" b="1" kern="1200" smtClean="0">
                <a:solidFill>
                  <a:srgbClr val="0513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3" name="Segnaposto testo 25">
            <a:extLst>
              <a:ext uri="{FF2B5EF4-FFF2-40B4-BE49-F238E27FC236}">
                <a16:creationId xmlns:a16="http://schemas.microsoft.com/office/drawing/2014/main" xmlns="" id="{176A08F6-4BBB-4720-4B48-6D4B981FFA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9187" y="3182678"/>
            <a:ext cx="6019800" cy="2862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lang="it-IT" sz="1400" kern="1200" dirty="0">
                <a:solidFill>
                  <a:srgbClr val="0513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4" name="Segnaposto testo 25">
            <a:extLst>
              <a:ext uri="{FF2B5EF4-FFF2-40B4-BE49-F238E27FC236}">
                <a16:creationId xmlns:a16="http://schemas.microsoft.com/office/drawing/2014/main" xmlns="" id="{FD06F3C1-83A7-816D-BA77-DCDF08898F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87148" y="6006042"/>
            <a:ext cx="2046913" cy="224090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lang="it-IT" sz="1000" i="0" kern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7256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nna celeste +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piè di pagina 21">
            <a:extLst>
              <a:ext uri="{FF2B5EF4-FFF2-40B4-BE49-F238E27FC236}">
                <a16:creationId xmlns:a16="http://schemas.microsoft.com/office/drawing/2014/main" xmlns="" id="{518D9544-2BAC-1BFC-69F0-AB9D5537582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Inserire il titolo della presentazione (Menu visualizza › Schema diapositive › diapositiva principale)</a:t>
            </a:r>
            <a:endParaRPr lang="it-IT" dirty="0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xmlns="" id="{80F31AFF-B693-DBCB-4259-0FC475B473D4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>
          <a:noFill/>
        </p:spPr>
        <p:txBody>
          <a:bodyPr/>
          <a:lstStyle>
            <a:lvl1pPr>
              <a:defRPr sz="1000"/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sp>
        <p:nvSpPr>
          <p:cNvPr id="25" name="Titolo 24">
            <a:extLst>
              <a:ext uri="{FF2B5EF4-FFF2-40B4-BE49-F238E27FC236}">
                <a16:creationId xmlns:a16="http://schemas.microsoft.com/office/drawing/2014/main" xmlns="" id="{A0430F26-E4DE-5040-B9A5-93C45D46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492770"/>
            <a:ext cx="10436631" cy="387798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algn="l" defTabSz="914400" rtl="0" eaLnBrk="1" latinLnBrk="0" hangingPunct="1">
              <a:defRPr lang="it-IT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2" name="Segnaposto testo 39">
            <a:extLst>
              <a:ext uri="{FF2B5EF4-FFF2-40B4-BE49-F238E27FC236}">
                <a16:creationId xmlns:a16="http://schemas.microsoft.com/office/drawing/2014/main" xmlns="" id="{980164D4-1BB6-9F5B-2E08-5B423C5344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1430182"/>
            <a:ext cx="6486000" cy="276999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indent="0" algn="just" defTabSz="914400" rtl="0" eaLnBrk="1" latinLnBrk="0" hangingPunct="1">
              <a:lnSpc>
                <a:spcPct val="150000"/>
              </a:lnSpc>
              <a:buNone/>
              <a:defRPr lang="it-IT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2pPr>
            <a:lvl3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3pPr>
            <a:lvl4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4pPr>
            <a:lvl5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xmlns="" id="{672B2847-E40C-1C27-7119-A9127A376B30}"/>
              </a:ext>
            </a:extLst>
          </p:cNvPr>
          <p:cNvSpPr/>
          <p:nvPr userDrawn="1"/>
        </p:nvSpPr>
        <p:spPr>
          <a:xfrm>
            <a:off x="500445" y="3352652"/>
            <a:ext cx="2160000" cy="2160000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0445" y="3352652"/>
            <a:ext cx="2160000" cy="2160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xmlns="" id="{672B2847-E40C-1C27-7119-A9127A376B30}"/>
              </a:ext>
            </a:extLst>
          </p:cNvPr>
          <p:cNvSpPr/>
          <p:nvPr userDrawn="1"/>
        </p:nvSpPr>
        <p:spPr>
          <a:xfrm>
            <a:off x="2750093" y="3352652"/>
            <a:ext cx="2160000" cy="2160000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750093" y="3352652"/>
            <a:ext cx="2160000" cy="2160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xmlns="" id="{672B2847-E40C-1C27-7119-A9127A376B30}"/>
              </a:ext>
            </a:extLst>
          </p:cNvPr>
          <p:cNvSpPr/>
          <p:nvPr userDrawn="1"/>
        </p:nvSpPr>
        <p:spPr>
          <a:xfrm>
            <a:off x="4989953" y="3352652"/>
            <a:ext cx="2160000" cy="2160000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89953" y="3352652"/>
            <a:ext cx="2160000" cy="2160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xmlns="" id="{672B2847-E40C-1C27-7119-A9127A376B30}"/>
              </a:ext>
            </a:extLst>
          </p:cNvPr>
          <p:cNvSpPr/>
          <p:nvPr userDrawn="1"/>
        </p:nvSpPr>
        <p:spPr>
          <a:xfrm>
            <a:off x="7221425" y="3352652"/>
            <a:ext cx="2160000" cy="2160000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221425" y="3352652"/>
            <a:ext cx="2160000" cy="2160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xmlns="" id="{672B2847-E40C-1C27-7119-A9127A376B30}"/>
              </a:ext>
            </a:extLst>
          </p:cNvPr>
          <p:cNvSpPr/>
          <p:nvPr userDrawn="1"/>
        </p:nvSpPr>
        <p:spPr>
          <a:xfrm>
            <a:off x="9461286" y="3352652"/>
            <a:ext cx="2160000" cy="2160000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461286" y="3352652"/>
            <a:ext cx="2160000" cy="2160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cxnSp>
        <p:nvCxnSpPr>
          <p:cNvPr id="31" name="Connettore 1 30">
            <a:extLst>
              <a:ext uri="{FF2B5EF4-FFF2-40B4-BE49-F238E27FC236}">
                <a16:creationId xmlns:a16="http://schemas.microsoft.com/office/drawing/2014/main" xmlns="" id="{5926438F-E38D-8EB1-F3E9-63D9D8DD292A}"/>
              </a:ext>
            </a:extLst>
          </p:cNvPr>
          <p:cNvCxnSpPr/>
          <p:nvPr userDrawn="1"/>
        </p:nvCxnSpPr>
        <p:spPr>
          <a:xfrm>
            <a:off x="360000" y="934797"/>
            <a:ext cx="10573200" cy="0"/>
          </a:xfrm>
          <a:prstGeom prst="line">
            <a:avLst/>
          </a:prstGeom>
          <a:ln w="12700">
            <a:solidFill>
              <a:srgbClr val="3A8D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56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onna celeste +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piè di pagina 21">
            <a:extLst>
              <a:ext uri="{FF2B5EF4-FFF2-40B4-BE49-F238E27FC236}">
                <a16:creationId xmlns:a16="http://schemas.microsoft.com/office/drawing/2014/main" xmlns="" id="{518D9544-2BAC-1BFC-69F0-AB9D5537582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Inserire il titolo della presentazione (Menu visualizza › Schema diapositive › diapositiva principale)</a:t>
            </a:r>
            <a:endParaRPr lang="it-IT" dirty="0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xmlns="" id="{80F31AFF-B693-DBCB-4259-0FC475B473D4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>
          <a:noFill/>
        </p:spPr>
        <p:txBody>
          <a:bodyPr/>
          <a:lstStyle>
            <a:lvl1pPr>
              <a:defRPr sz="1000"/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sp>
        <p:nvSpPr>
          <p:cNvPr id="25" name="Titolo 24">
            <a:extLst>
              <a:ext uri="{FF2B5EF4-FFF2-40B4-BE49-F238E27FC236}">
                <a16:creationId xmlns:a16="http://schemas.microsoft.com/office/drawing/2014/main" xmlns="" id="{A0430F26-E4DE-5040-B9A5-93C45D46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2021" y="492770"/>
            <a:ext cx="6472052" cy="775597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algn="l" defTabSz="914400" rtl="0" eaLnBrk="1" latinLnBrk="0" hangingPunct="1">
              <a:defRPr lang="it-IT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2" name="Segnaposto testo 39">
            <a:extLst>
              <a:ext uri="{FF2B5EF4-FFF2-40B4-BE49-F238E27FC236}">
                <a16:creationId xmlns:a16="http://schemas.microsoft.com/office/drawing/2014/main" xmlns="" id="{980164D4-1BB6-9F5B-2E08-5B423C5344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79523" y="1643942"/>
            <a:ext cx="6448300" cy="276999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indent="0" algn="just" defTabSz="914400" rtl="0" eaLnBrk="1" latinLnBrk="0" hangingPunct="1">
              <a:lnSpc>
                <a:spcPct val="150000"/>
              </a:lnSpc>
              <a:buNone/>
              <a:defRPr lang="it-IT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2pPr>
            <a:lvl3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3pPr>
            <a:lvl4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4pPr>
            <a:lvl5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xmlns="" id="{672B2847-E40C-1C27-7119-A9127A376B30}"/>
              </a:ext>
            </a:extLst>
          </p:cNvPr>
          <p:cNvSpPr/>
          <p:nvPr userDrawn="1"/>
        </p:nvSpPr>
        <p:spPr>
          <a:xfrm>
            <a:off x="0" y="-16779"/>
            <a:ext cx="2660445" cy="5961413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1" y="-16778"/>
            <a:ext cx="2660445" cy="59614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xmlns="" id="{672B2847-E40C-1C27-7119-A9127A376B30}"/>
              </a:ext>
            </a:extLst>
          </p:cNvPr>
          <p:cNvSpPr/>
          <p:nvPr userDrawn="1"/>
        </p:nvSpPr>
        <p:spPr>
          <a:xfrm>
            <a:off x="2750093" y="-1"/>
            <a:ext cx="2160000" cy="2980706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750093" y="-1"/>
            <a:ext cx="2160000" cy="298070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2" name="Rectangle 1">
            <a:extLst>
              <a:ext uri="{FF2B5EF4-FFF2-40B4-BE49-F238E27FC236}">
                <a16:creationId xmlns:a16="http://schemas.microsoft.com/office/drawing/2014/main" xmlns="" id="{672B2847-E40C-1C27-7119-A9127A376B30}"/>
              </a:ext>
            </a:extLst>
          </p:cNvPr>
          <p:cNvSpPr/>
          <p:nvPr userDrawn="1"/>
        </p:nvSpPr>
        <p:spPr>
          <a:xfrm>
            <a:off x="2750093" y="3058931"/>
            <a:ext cx="2160000" cy="2885703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3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750093" y="3058931"/>
            <a:ext cx="2160000" cy="2885703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153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ondo cele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6D7C2F91-68D6-4D90-DE02-26B78F9EC751}"/>
              </a:ext>
            </a:extLst>
          </p:cNvPr>
          <p:cNvSpPr/>
          <p:nvPr userDrawn="1"/>
        </p:nvSpPr>
        <p:spPr>
          <a:xfrm>
            <a:off x="0" y="0"/>
            <a:ext cx="12191999" cy="5972961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itolo 24">
            <a:extLst>
              <a:ext uri="{FF2B5EF4-FFF2-40B4-BE49-F238E27FC236}">
                <a16:creationId xmlns:a16="http://schemas.microsoft.com/office/drawing/2014/main" xmlns="" id="{79890E1E-F512-104B-3155-FC4CE2042B1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68388" y="450826"/>
            <a:ext cx="10564812" cy="387798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algn="l" defTabSz="914400" rtl="0" eaLnBrk="1" latinLnBrk="0" hangingPunct="1">
              <a:defRPr lang="it-IT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7" name="Segnaposto testo 39">
            <a:extLst>
              <a:ext uri="{FF2B5EF4-FFF2-40B4-BE49-F238E27FC236}">
                <a16:creationId xmlns:a16="http://schemas.microsoft.com/office/drawing/2014/main" xmlns="" id="{37136CBE-4C5F-ECFD-D927-CA91E3B8CDCB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360000" y="1739890"/>
            <a:ext cx="6840899" cy="276999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indent="0" algn="just" defTabSz="914400" rtl="0" eaLnBrk="1" latinLnBrk="0" hangingPunct="1">
              <a:lnSpc>
                <a:spcPct val="150000"/>
              </a:lnSpc>
              <a:buNone/>
              <a:defRPr lang="it-IT" sz="1200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2pPr>
            <a:lvl3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3pPr>
            <a:lvl4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4pPr>
            <a:lvl5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0" name="Segnaposto piè di pagina 49">
            <a:extLst>
              <a:ext uri="{FF2B5EF4-FFF2-40B4-BE49-F238E27FC236}">
                <a16:creationId xmlns:a16="http://schemas.microsoft.com/office/drawing/2014/main" xmlns="" id="{E6BD49CD-100E-A86F-D904-C5726269D47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Inserire il titolo della presentazione (Menu visualizza › Schema diapositive › diapositiva principale)</a:t>
            </a:r>
          </a:p>
        </p:txBody>
      </p:sp>
      <p:sp>
        <p:nvSpPr>
          <p:cNvPr id="51" name="Segnaposto numero diapositiva 50">
            <a:extLst>
              <a:ext uri="{FF2B5EF4-FFF2-40B4-BE49-F238E27FC236}">
                <a16:creationId xmlns:a16="http://schemas.microsoft.com/office/drawing/2014/main" xmlns="" id="{23AE1350-9FFD-0E29-F1D3-BD4340E897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defRPr sz="1000"/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cxnSp>
        <p:nvCxnSpPr>
          <p:cNvPr id="52" name="Connettore 1 51">
            <a:extLst>
              <a:ext uri="{FF2B5EF4-FFF2-40B4-BE49-F238E27FC236}">
                <a16:creationId xmlns:a16="http://schemas.microsoft.com/office/drawing/2014/main" xmlns="" id="{29CF8943-6467-D3E9-BD90-F1B9CA0B6B0A}"/>
              </a:ext>
            </a:extLst>
          </p:cNvPr>
          <p:cNvCxnSpPr/>
          <p:nvPr userDrawn="1"/>
        </p:nvCxnSpPr>
        <p:spPr>
          <a:xfrm>
            <a:off x="360000" y="890059"/>
            <a:ext cx="10573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442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ondo celeste + immagine +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86D1CF7-73EE-4909-B3BF-CCAA3D8AB3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Segnaposto immagine 14">
            <a:extLst>
              <a:ext uri="{FF2B5EF4-FFF2-40B4-BE49-F238E27FC236}">
                <a16:creationId xmlns:a16="http://schemas.microsoft.com/office/drawing/2014/main" xmlns="" id="{F9C8B5E5-C914-30CC-CA49-3E395F927DB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442720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F0CA842B-3D7E-45C0-85B7-ABA085B00E7A}"/>
              </a:ext>
            </a:extLst>
          </p:cNvPr>
          <p:cNvSpPr/>
          <p:nvPr userDrawn="1"/>
        </p:nvSpPr>
        <p:spPr>
          <a:xfrm>
            <a:off x="4965700" y="909000"/>
            <a:ext cx="8510400" cy="5040000"/>
          </a:xfrm>
          <a:prstGeom prst="roundRect">
            <a:avLst>
              <a:gd name="adj" fmla="val 536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Titolo 24">
            <a:extLst>
              <a:ext uri="{FF2B5EF4-FFF2-40B4-BE49-F238E27FC236}">
                <a16:creationId xmlns:a16="http://schemas.microsoft.com/office/drawing/2014/main" xmlns="" id="{7991A8F6-1DDA-4A17-A1B0-9A8F158CD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698" y="905626"/>
            <a:ext cx="7226302" cy="1139113"/>
          </a:xfrm>
          <a:prstGeom prst="rect">
            <a:avLst/>
          </a:prstGeom>
        </p:spPr>
        <p:txBody>
          <a:bodyPr wrap="square" lIns="360000" tIns="360000" rIns="360000" bIns="0">
            <a:spAutoFit/>
          </a:bodyPr>
          <a:lstStyle>
            <a:lvl1pPr marL="0" algn="l" defTabSz="914400" rtl="0" eaLnBrk="1" latinLnBrk="0" hangingPunct="1">
              <a:defRPr lang="it-IT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" name="Segnaposto testo 39">
            <a:extLst>
              <a:ext uri="{FF2B5EF4-FFF2-40B4-BE49-F238E27FC236}">
                <a16:creationId xmlns:a16="http://schemas.microsoft.com/office/drawing/2014/main" xmlns="" id="{302C377F-1214-CD40-213A-568C0C936E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5698" y="2467333"/>
            <a:ext cx="7226302" cy="640515"/>
          </a:xfrm>
          <a:prstGeom prst="rect">
            <a:avLst/>
          </a:prstGeom>
        </p:spPr>
        <p:txBody>
          <a:bodyPr wrap="square" lIns="360000" tIns="360000" rIns="360000" bIns="0">
            <a:spAutoFit/>
          </a:bodyPr>
          <a:lstStyle>
            <a:lvl1pPr marL="0" indent="0" algn="just" defTabSz="914400" rtl="0" eaLnBrk="1" latinLnBrk="0" hangingPunct="1">
              <a:lnSpc>
                <a:spcPct val="150000"/>
              </a:lnSpc>
              <a:buNone/>
              <a:defRPr lang="it-IT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2pPr>
            <a:lvl3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3pPr>
            <a:lvl4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4pPr>
            <a:lvl5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5926438F-E38D-8EB1-F3E9-63D9D8DD292A}"/>
              </a:ext>
            </a:extLst>
          </p:cNvPr>
          <p:cNvCxnSpPr/>
          <p:nvPr userDrawn="1"/>
        </p:nvCxnSpPr>
        <p:spPr>
          <a:xfrm>
            <a:off x="4965700" y="1874589"/>
            <a:ext cx="10573200" cy="0"/>
          </a:xfrm>
          <a:prstGeom prst="line">
            <a:avLst/>
          </a:prstGeom>
          <a:ln w="12700">
            <a:solidFill>
              <a:srgbClr val="3A8D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001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6929306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xmlns="" id="{42E203B2-551E-2C87-A108-2CE5E3379DB8}"/>
              </a:ext>
            </a:extLst>
          </p:cNvPr>
          <p:cNvGrpSpPr/>
          <p:nvPr userDrawn="1"/>
        </p:nvGrpSpPr>
        <p:grpSpPr>
          <a:xfrm>
            <a:off x="781595" y="3109586"/>
            <a:ext cx="6610987" cy="3132510"/>
            <a:chOff x="2856000" y="2082233"/>
            <a:chExt cx="6480000" cy="325154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BA2EEB59-8603-28C2-32F9-A1C6DDEC3BE3}"/>
                </a:ext>
              </a:extLst>
            </p:cNvPr>
            <p:cNvSpPr/>
            <p:nvPr userDrawn="1"/>
          </p:nvSpPr>
          <p:spPr>
            <a:xfrm>
              <a:off x="2856000" y="2082233"/>
              <a:ext cx="6480000" cy="32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noFill/>
              </a:endParaRP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xmlns="" id="{757694B2-BACD-CFBD-B044-B1C936335DA4}"/>
                </a:ext>
              </a:extLst>
            </p:cNvPr>
            <p:cNvSpPr/>
            <p:nvPr userDrawn="1"/>
          </p:nvSpPr>
          <p:spPr>
            <a:xfrm>
              <a:off x="5711371" y="5174117"/>
              <a:ext cx="769257" cy="15965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092139"/>
                </a:solidFill>
              </a:endParaRPr>
            </a:p>
          </p:txBody>
        </p:sp>
      </p:grpSp>
      <p:sp>
        <p:nvSpPr>
          <p:cNvPr id="13" name="TextBox 9">
            <a:extLst>
              <a:ext uri="{FF2B5EF4-FFF2-40B4-BE49-F238E27FC236}">
                <a16:creationId xmlns:a16="http://schemas.microsoft.com/office/drawing/2014/main" xmlns="" id="{335F5C15-76A1-9289-87A7-0C68E1B46787}"/>
              </a:ext>
            </a:extLst>
          </p:cNvPr>
          <p:cNvSpPr txBox="1"/>
          <p:nvPr userDrawn="1"/>
        </p:nvSpPr>
        <p:spPr>
          <a:xfrm>
            <a:off x="1171503" y="4483896"/>
            <a:ext cx="580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b="0" i="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7445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D75F1672-8186-4296-EE24-FE59FE37A1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Inserire il titolo della presentazione (Menu visualizza › Schema diapositive › diapositiva principale)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63E25AEB-FA90-AB16-1922-9CC75F664A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000"/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sp>
        <p:nvSpPr>
          <p:cNvPr id="5" name="Titolo 24">
            <a:extLst>
              <a:ext uri="{FF2B5EF4-FFF2-40B4-BE49-F238E27FC236}">
                <a16:creationId xmlns:a16="http://schemas.microsoft.com/office/drawing/2014/main" xmlns="" id="{2D4BD1B7-9C87-7633-5306-E376C7D3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484381"/>
            <a:ext cx="10932000" cy="387798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algn="l" defTabSz="914400" rtl="0" eaLnBrk="1" latinLnBrk="0" hangingPunct="1">
              <a:defRPr lang="it-IT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6" name="Segnaposto testo 39">
            <a:extLst>
              <a:ext uri="{FF2B5EF4-FFF2-40B4-BE49-F238E27FC236}">
                <a16:creationId xmlns:a16="http://schemas.microsoft.com/office/drawing/2014/main" xmlns="" id="{19F126B4-3D16-B47C-6809-3240A9DC1E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3220" y="1488905"/>
            <a:ext cx="10932000" cy="276999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indent="0" algn="just" defTabSz="914400" rtl="0" eaLnBrk="1" latinLnBrk="0" hangingPunct="1">
              <a:lnSpc>
                <a:spcPct val="150000"/>
              </a:lnSpc>
              <a:buNone/>
              <a:defRPr lang="it-IT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2pPr>
            <a:lvl3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3pPr>
            <a:lvl4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4pPr>
            <a:lvl5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5926438F-E38D-8EB1-F3E9-63D9D8DD292A}"/>
              </a:ext>
            </a:extLst>
          </p:cNvPr>
          <p:cNvCxnSpPr/>
          <p:nvPr userDrawn="1"/>
        </p:nvCxnSpPr>
        <p:spPr>
          <a:xfrm>
            <a:off x="360000" y="934797"/>
            <a:ext cx="10573200" cy="0"/>
          </a:xfrm>
          <a:prstGeom prst="line">
            <a:avLst/>
          </a:prstGeom>
          <a:ln w="12700">
            <a:solidFill>
              <a:srgbClr val="F7C4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49472"/>
            <a:ext cx="12192000" cy="113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77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piè di pagina 21">
            <a:extLst>
              <a:ext uri="{FF2B5EF4-FFF2-40B4-BE49-F238E27FC236}">
                <a16:creationId xmlns:a16="http://schemas.microsoft.com/office/drawing/2014/main" xmlns="" id="{518D9544-2BAC-1BFC-69F0-AB9D5537582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Inserire il titolo della presentazione (Menu visualizza › Schema diapositive › diapositiva principale)</a:t>
            </a:r>
            <a:endParaRPr lang="it-IT" dirty="0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xmlns="" id="{80F31AFF-B693-DBCB-4259-0FC475B473D4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>
          <a:noFill/>
        </p:spPr>
        <p:txBody>
          <a:bodyPr/>
          <a:lstStyle>
            <a:lvl1pPr>
              <a:defRPr sz="1000"/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5926438F-E38D-8EB1-F3E9-63D9D8DD292A}"/>
              </a:ext>
            </a:extLst>
          </p:cNvPr>
          <p:cNvCxnSpPr/>
          <p:nvPr userDrawn="1"/>
        </p:nvCxnSpPr>
        <p:spPr>
          <a:xfrm>
            <a:off x="360000" y="934797"/>
            <a:ext cx="10573200" cy="0"/>
          </a:xfrm>
          <a:prstGeom prst="line">
            <a:avLst/>
          </a:prstGeom>
          <a:ln w="12700">
            <a:solidFill>
              <a:srgbClr val="3A8D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egnaposto testo 43">
            <a:extLst>
              <a:ext uri="{FF2B5EF4-FFF2-40B4-BE49-F238E27FC236}">
                <a16:creationId xmlns:a16="http://schemas.microsoft.com/office/drawing/2014/main" xmlns="" id="{0AF75440-CC1D-FD3E-C7AD-4E666FCEF6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246186" y="0"/>
            <a:ext cx="6005512" cy="5397000"/>
          </a:xfrm>
          <a:prstGeom prst="rect">
            <a:avLst/>
          </a:prstGeom>
        </p:spPr>
        <p:txBody>
          <a:bodyPr/>
          <a:lstStyle>
            <a:lvl1pPr marL="355600" indent="-355600">
              <a:buClr>
                <a:schemeClr val="accent1"/>
              </a:buClr>
              <a:buSzPct val="150000"/>
              <a:buFont typeface="Zapf Dingbats"/>
              <a:buChar char="✚"/>
              <a:tabLst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-228600">
              <a:buSzPct val="150000"/>
              <a:buFontTx/>
              <a:buBlip>
                <a:blip r:embed="rId2"/>
              </a:buBlip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25" name="Titolo 24">
            <a:extLst>
              <a:ext uri="{FF2B5EF4-FFF2-40B4-BE49-F238E27FC236}">
                <a16:creationId xmlns:a16="http://schemas.microsoft.com/office/drawing/2014/main" xmlns="" id="{A0430F26-E4DE-5040-B9A5-93C45D46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479283"/>
            <a:ext cx="10932000" cy="387798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algn="l" defTabSz="914400" rtl="0" eaLnBrk="1" latinLnBrk="0" hangingPunct="1">
              <a:defRPr lang="it-IT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2" name="Segnaposto testo 39">
            <a:extLst>
              <a:ext uri="{FF2B5EF4-FFF2-40B4-BE49-F238E27FC236}">
                <a16:creationId xmlns:a16="http://schemas.microsoft.com/office/drawing/2014/main" xmlns="" id="{2E459B1B-7C2A-1413-5135-90D6472A89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9998" y="2185192"/>
            <a:ext cx="10932000" cy="276999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indent="0" algn="just" defTabSz="914400" rtl="0" eaLnBrk="1" latinLnBrk="0" hangingPunct="1">
              <a:lnSpc>
                <a:spcPct val="150000"/>
              </a:lnSpc>
              <a:buNone/>
              <a:defRPr lang="it-IT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2pPr>
            <a:lvl3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3pPr>
            <a:lvl4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4pPr>
            <a:lvl5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5472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1DD11F92-1DB5-77D8-9AFB-C1A35025D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0998" y="6043745"/>
            <a:ext cx="900000" cy="360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lang="en-ID" sz="1000" kern="12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xmlns="" id="{5DA54CB6-A5B6-CDD0-6228-2EB2BD942B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Inserire il titolo della presentazione (Menu visualizza › Schema diapositive › diapositiva principale)</a:t>
            </a:r>
          </a:p>
        </p:txBody>
      </p:sp>
    </p:spTree>
    <p:extLst>
      <p:ext uri="{BB962C8B-B14F-4D97-AF65-F5344CB8AC3E}">
        <p14:creationId xmlns:p14="http://schemas.microsoft.com/office/powerpoint/2010/main" val="251587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1DD11F92-1DB5-77D8-9AFB-C1A35025D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0998" y="6043745"/>
            <a:ext cx="900000" cy="360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lang="en-ID" sz="1000" kern="12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sp>
        <p:nvSpPr>
          <p:cNvPr id="2" name="Rettango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AA7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8388"/>
            <a:ext cx="12191428" cy="6849612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861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1DD11F92-1DB5-77D8-9AFB-C1A35025D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0998" y="6043745"/>
            <a:ext cx="900000" cy="360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lang="en-ID" sz="1000" kern="12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xmlns="" id="{5DA54CB6-A5B6-CDD0-6228-2EB2BD942B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Inserire il titolo della presentazione (Menu visualizza › Schema diapositive › diapositiva principale)</a:t>
            </a:r>
          </a:p>
        </p:txBody>
      </p:sp>
      <p:sp>
        <p:nvSpPr>
          <p:cNvPr id="2" name="Rettangolo 1"/>
          <p:cNvSpPr/>
          <p:nvPr userDrawn="1"/>
        </p:nvSpPr>
        <p:spPr>
          <a:xfrm>
            <a:off x="1591290" y="425081"/>
            <a:ext cx="4320000" cy="2520000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591290" y="425081"/>
            <a:ext cx="4320000" cy="2520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7" name="Rettangolo 6"/>
          <p:cNvSpPr/>
          <p:nvPr userDrawn="1"/>
        </p:nvSpPr>
        <p:spPr>
          <a:xfrm>
            <a:off x="6270169" y="425081"/>
            <a:ext cx="4320000" cy="2520000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70169" y="425081"/>
            <a:ext cx="4320000" cy="2520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1" name="Titolo 24">
            <a:extLst>
              <a:ext uri="{FF2B5EF4-FFF2-40B4-BE49-F238E27FC236}">
                <a16:creationId xmlns:a16="http://schemas.microsoft.com/office/drawing/2014/main" xmlns="" id="{A0430F26-E4DE-5040-B9A5-93C45D46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289" y="3115605"/>
            <a:ext cx="4320001" cy="1163395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algn="l" defTabSz="914400" rtl="0" eaLnBrk="1" latinLnBrk="0" hangingPunct="1">
              <a:defRPr lang="it-IT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12" name="Segnaposto testo 39">
            <a:extLst>
              <a:ext uri="{FF2B5EF4-FFF2-40B4-BE49-F238E27FC236}">
                <a16:creationId xmlns:a16="http://schemas.microsoft.com/office/drawing/2014/main" xmlns="" id="{2E459B1B-7C2A-1413-5135-90D6472A89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91287" y="4821514"/>
            <a:ext cx="4320001" cy="276999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indent="0" algn="just" defTabSz="914400" rtl="0" eaLnBrk="1" latinLnBrk="0" hangingPunct="1">
              <a:lnSpc>
                <a:spcPct val="150000"/>
              </a:lnSpc>
              <a:buNone/>
              <a:defRPr lang="it-IT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2pPr>
            <a:lvl3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3pPr>
            <a:lvl4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4pPr>
            <a:lvl5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3972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nna grig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-1" y="8467"/>
            <a:ext cx="4441371" cy="5714999"/>
          </a:xfrm>
          <a:prstGeom prst="rect">
            <a:avLst/>
          </a:prstGeom>
          <a:solidFill>
            <a:srgbClr val="C6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Segnaposto piè di pagina 21">
            <a:extLst>
              <a:ext uri="{FF2B5EF4-FFF2-40B4-BE49-F238E27FC236}">
                <a16:creationId xmlns:a16="http://schemas.microsoft.com/office/drawing/2014/main" xmlns="" id="{518D9544-2BAC-1BFC-69F0-AB9D5537582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Inserire il titolo della presentazione (Menu visualizza › Schema diapositive › diapositiva principale)</a:t>
            </a:r>
            <a:endParaRPr lang="it-IT" dirty="0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xmlns="" id="{80F31AFF-B693-DBCB-4259-0FC475B473D4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>
          <a:noFill/>
        </p:spPr>
        <p:txBody>
          <a:bodyPr/>
          <a:lstStyle>
            <a:lvl1pPr>
              <a:defRPr sz="1000"/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sp>
        <p:nvSpPr>
          <p:cNvPr id="44" name="Segnaposto testo 43">
            <a:extLst>
              <a:ext uri="{FF2B5EF4-FFF2-40B4-BE49-F238E27FC236}">
                <a16:creationId xmlns:a16="http://schemas.microsoft.com/office/drawing/2014/main" xmlns="" id="{0AF75440-CC1D-FD3E-C7AD-4E666FCEF6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246186" y="0"/>
            <a:ext cx="6005512" cy="5397000"/>
          </a:xfrm>
          <a:prstGeom prst="rect">
            <a:avLst/>
          </a:prstGeom>
        </p:spPr>
        <p:txBody>
          <a:bodyPr/>
          <a:lstStyle>
            <a:lvl1pPr marL="355600" indent="-355600">
              <a:buClr>
                <a:schemeClr val="accent1"/>
              </a:buClr>
              <a:buSzPct val="150000"/>
              <a:buFont typeface="Zapf Dingbats"/>
              <a:buChar char="✚"/>
              <a:tabLst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-228600">
              <a:buSzPct val="150000"/>
              <a:buFontTx/>
              <a:buBlip>
                <a:blip r:embed="rId2"/>
              </a:buBlip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25" name="Titolo 24">
            <a:extLst>
              <a:ext uri="{FF2B5EF4-FFF2-40B4-BE49-F238E27FC236}">
                <a16:creationId xmlns:a16="http://schemas.microsoft.com/office/drawing/2014/main" xmlns="" id="{A0430F26-E4DE-5040-B9A5-93C45D46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11" y="1071533"/>
            <a:ext cx="3780389" cy="1551194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algn="l" defTabSz="914400" rtl="0" eaLnBrk="1" latinLnBrk="0" hangingPunct="1">
              <a:defRPr lang="it-IT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40" name="Segnaposto testo 39">
            <a:extLst>
              <a:ext uri="{FF2B5EF4-FFF2-40B4-BE49-F238E27FC236}">
                <a16:creationId xmlns:a16="http://schemas.microsoft.com/office/drawing/2014/main" xmlns="" id="{1BFA8E90-515B-3AAB-CD81-CA07CF4A6C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3609" y="3294325"/>
            <a:ext cx="3780389" cy="553998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indent="0" algn="just" defTabSz="914400" rtl="0" eaLnBrk="1" latinLnBrk="0" hangingPunct="1">
              <a:lnSpc>
                <a:spcPct val="150000"/>
              </a:lnSpc>
              <a:buNone/>
              <a:defRPr lang="it-IT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2pPr>
            <a:lvl3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3pPr>
            <a:lvl4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4pPr>
            <a:lvl5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947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nna celeste +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xmlns="" id="{672B2847-E40C-1C27-7119-A9127A376B30}"/>
              </a:ext>
            </a:extLst>
          </p:cNvPr>
          <p:cNvSpPr/>
          <p:nvPr userDrawn="1"/>
        </p:nvSpPr>
        <p:spPr>
          <a:xfrm>
            <a:off x="7736428" y="0"/>
            <a:ext cx="4446000" cy="5964572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2" name="Segnaposto piè di pagina 21">
            <a:extLst>
              <a:ext uri="{FF2B5EF4-FFF2-40B4-BE49-F238E27FC236}">
                <a16:creationId xmlns:a16="http://schemas.microsoft.com/office/drawing/2014/main" xmlns="" id="{518D9544-2BAC-1BFC-69F0-AB9D5537582A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Inserire il titolo della presentazione (Menu visualizza › Schema diapositive › diapositiva principale)</a:t>
            </a:r>
            <a:endParaRPr lang="it-IT" dirty="0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xmlns="" id="{80F31AFF-B693-DBCB-4259-0FC475B473D4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>
          <a:noFill/>
        </p:spPr>
        <p:txBody>
          <a:bodyPr/>
          <a:lstStyle>
            <a:lvl1pPr>
              <a:defRPr sz="1000"/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xmlns="" id="{2449CC1D-AC24-AD05-323F-7BDB81DD9F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727428" y="8389"/>
            <a:ext cx="4464000" cy="594779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25" name="Titolo 24">
            <a:extLst>
              <a:ext uri="{FF2B5EF4-FFF2-40B4-BE49-F238E27FC236}">
                <a16:creationId xmlns:a16="http://schemas.microsoft.com/office/drawing/2014/main" xmlns="" id="{A0430F26-E4DE-5040-B9A5-93C45D46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1080000"/>
            <a:ext cx="6486000" cy="775597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algn="l" defTabSz="914400" rtl="0" eaLnBrk="1" latinLnBrk="0" hangingPunct="1">
              <a:defRPr lang="it-IT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2" name="Segnaposto testo 39">
            <a:extLst>
              <a:ext uri="{FF2B5EF4-FFF2-40B4-BE49-F238E27FC236}">
                <a16:creationId xmlns:a16="http://schemas.microsoft.com/office/drawing/2014/main" xmlns="" id="{980164D4-1BB6-9F5B-2E08-5B423C5344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2185192"/>
            <a:ext cx="6486000" cy="276999"/>
          </a:xfrm>
          <a:prstGeom prst="rect">
            <a:avLst/>
          </a:prstGeom>
        </p:spPr>
        <p:txBody>
          <a:bodyPr wrap="square" lIns="0" tIns="0" rIns="360000" bIns="0">
            <a:spAutoFit/>
          </a:bodyPr>
          <a:lstStyle>
            <a:lvl1pPr marL="0" indent="0" algn="just" defTabSz="914400" rtl="0" eaLnBrk="1" latinLnBrk="0" hangingPunct="1">
              <a:lnSpc>
                <a:spcPct val="150000"/>
              </a:lnSpc>
              <a:buNone/>
              <a:def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2pPr>
            <a:lvl3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3pPr>
            <a:lvl4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4pPr>
            <a:lvl5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8931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fondo celeste + immagine +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86D1CF7-73EE-4909-B3BF-CCAA3D8AB3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AA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Segnaposto immagine 14">
            <a:extLst>
              <a:ext uri="{FF2B5EF4-FFF2-40B4-BE49-F238E27FC236}">
                <a16:creationId xmlns:a16="http://schemas.microsoft.com/office/drawing/2014/main" xmlns="" id="{F9C8B5E5-C914-30CC-CA49-3E395F927DB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442720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4" name="Titolo 24">
            <a:extLst>
              <a:ext uri="{FF2B5EF4-FFF2-40B4-BE49-F238E27FC236}">
                <a16:creationId xmlns:a16="http://schemas.microsoft.com/office/drawing/2014/main" xmlns="" id="{7991A8F6-1DDA-4A17-A1B0-9A8F158CD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698" y="905626"/>
            <a:ext cx="7226302" cy="1139113"/>
          </a:xfrm>
          <a:prstGeom prst="rect">
            <a:avLst/>
          </a:prstGeom>
        </p:spPr>
        <p:txBody>
          <a:bodyPr wrap="square" lIns="360000" tIns="360000" rIns="360000" bIns="0">
            <a:spAutoFit/>
          </a:bodyPr>
          <a:lstStyle>
            <a:lvl1pPr marL="0" algn="l" defTabSz="914400" rtl="0" eaLnBrk="1" latinLnBrk="0" hangingPunct="1">
              <a:defRPr lang="it-IT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" name="Segnaposto testo 39">
            <a:extLst>
              <a:ext uri="{FF2B5EF4-FFF2-40B4-BE49-F238E27FC236}">
                <a16:creationId xmlns:a16="http://schemas.microsoft.com/office/drawing/2014/main" xmlns="" id="{302C377F-1214-CD40-213A-568C0C936E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5698" y="2467333"/>
            <a:ext cx="7226302" cy="640515"/>
          </a:xfrm>
          <a:prstGeom prst="rect">
            <a:avLst/>
          </a:prstGeom>
        </p:spPr>
        <p:txBody>
          <a:bodyPr wrap="square" lIns="360000" tIns="360000" rIns="360000" bIns="0">
            <a:spAutoFit/>
          </a:bodyPr>
          <a:lstStyle>
            <a:lvl1pPr marL="0" indent="0" algn="just" defTabSz="914400" rtl="0" eaLnBrk="1" latinLnBrk="0" hangingPunct="1">
              <a:lnSpc>
                <a:spcPct val="150000"/>
              </a:lnSpc>
              <a:buNone/>
              <a:defRPr lang="it-IT" sz="1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2pPr>
            <a:lvl3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3pPr>
            <a:lvl4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4pPr>
            <a:lvl5pPr marL="0" indent="0" algn="just" defTabSz="914400" rtl="0" eaLnBrk="1" latinLnBrk="0" hangingPunct="1">
              <a:lnSpc>
                <a:spcPct val="150000"/>
              </a:lnSpc>
              <a:buNone/>
              <a:defRPr lang="it-IT" sz="1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Roboto" charset="0"/>
                <a:cs typeface="Roboto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4737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EFF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724305"/>
            <a:ext cx="12192000" cy="113854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CD77D0-57CE-46E3-8DE3-652E21746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7620" y="6048000"/>
            <a:ext cx="900000" cy="360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lang="en-ID" sz="1200" b="0" i="0" kern="12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fld id="{E9B139A4-A2BD-40B4-B72F-DEDE218F18B5}" type="slidenum">
              <a:rPr lang="it-IT" smtClean="0"/>
              <a:pPr algn="ctr"/>
              <a:t>‹N›</a:t>
            </a:fld>
            <a:endParaRPr lang="it-I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4BA098-27E3-4EC6-A381-01833149A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494" y="6048000"/>
            <a:ext cx="105732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>
                <a:solidFill>
                  <a:schemeClr val="bg1"/>
                </a:solidFill>
                <a:latin typeface="Lato" panose="020F0502020204030203" pitchFamily="34" charset="77"/>
              </a:defRPr>
            </a:lvl1pPr>
          </a:lstStyle>
          <a:p>
            <a:r>
              <a:rPr lang="it-IT" dirty="0" err="1"/>
              <a:t>Imprendigreen</a:t>
            </a:r>
            <a:r>
              <a:rPr lang="it-IT" dirty="0"/>
              <a:t> – Il sistema di qualificazione delle imprese sostenibili</a:t>
            </a:r>
          </a:p>
        </p:txBody>
      </p:sp>
    </p:spTree>
    <p:extLst>
      <p:ext uri="{BB962C8B-B14F-4D97-AF65-F5344CB8AC3E}">
        <p14:creationId xmlns:p14="http://schemas.microsoft.com/office/powerpoint/2010/main" val="369924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  <p:sldLayoutId id="2147483676" r:id="rId3"/>
    <p:sldLayoutId id="2147483649" r:id="rId4"/>
    <p:sldLayoutId id="2147483680" r:id="rId5"/>
    <p:sldLayoutId id="2147483679" r:id="rId6"/>
    <p:sldLayoutId id="2147483655" r:id="rId7"/>
    <p:sldLayoutId id="2147483674" r:id="rId8"/>
    <p:sldLayoutId id="2147483681" r:id="rId9"/>
    <p:sldLayoutId id="2147483678" r:id="rId10"/>
    <p:sldLayoutId id="2147483682" r:id="rId11"/>
    <p:sldLayoutId id="2147483672" r:id="rId12"/>
    <p:sldLayoutId id="2147483667" r:id="rId13"/>
    <p:sldLayoutId id="2147483677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4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>
            <a:extLst>
              <a:ext uri="{FF2B5EF4-FFF2-40B4-BE49-F238E27FC236}">
                <a16:creationId xmlns:a16="http://schemas.microsoft.com/office/drawing/2014/main" xmlns="" id="{E4DEC0A1-851A-70EC-A13E-8CFBABC4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630" y="3446717"/>
            <a:ext cx="6020790" cy="152973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it-IT" sz="2800" dirty="0">
                <a:solidFill>
                  <a:srgbClr val="00A44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IMPRENDIGREEN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dirty="0">
                <a:solidFill>
                  <a:srgbClr val="39A0DF"/>
                </a:solidFill>
              </a:rPr>
              <a:t>Il sistema di qualificazione </a:t>
            </a:r>
            <a:br>
              <a:rPr lang="it-IT" dirty="0">
                <a:solidFill>
                  <a:srgbClr val="39A0DF"/>
                </a:solidFill>
              </a:rPr>
            </a:br>
            <a:r>
              <a:rPr lang="it-IT" dirty="0">
                <a:solidFill>
                  <a:srgbClr val="39A0DF"/>
                </a:solidFill>
              </a:rPr>
              <a:t>delle imprese sostenibili</a:t>
            </a:r>
            <a:endParaRPr lang="it-IT" sz="2800" dirty="0">
              <a:solidFill>
                <a:srgbClr val="39A0DF"/>
              </a:solidFill>
            </a:endParaRPr>
          </a:p>
        </p:txBody>
      </p:sp>
      <p:sp>
        <p:nvSpPr>
          <p:cNvPr id="8" name="Segnaposto testo 12">
            <a:extLst>
              <a:ext uri="{FF2B5EF4-FFF2-40B4-BE49-F238E27FC236}">
                <a16:creationId xmlns:a16="http://schemas.microsoft.com/office/drawing/2014/main" xmlns="" id="{693DCF2A-2582-E901-33E5-265192EAAC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4737" y="5235097"/>
            <a:ext cx="6198577" cy="244475"/>
          </a:xfrm>
        </p:spPr>
        <p:txBody>
          <a:bodyPr>
            <a:no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Pierpaolo Masciocchi, Responsabile Settore Ambiente, Utilities e Sicurezza di Confcommercio</a:t>
            </a:r>
          </a:p>
        </p:txBody>
      </p:sp>
      <p:sp>
        <p:nvSpPr>
          <p:cNvPr id="10" name="Segnaposto testo 25">
            <a:extLst>
              <a:ext uri="{FF2B5EF4-FFF2-40B4-BE49-F238E27FC236}">
                <a16:creationId xmlns:a16="http://schemas.microsoft.com/office/drawing/2014/main" xmlns="" id="{FD06F3C1-83A7-816D-BA77-DCDF08898F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60569" y="6010881"/>
            <a:ext cx="2046913" cy="224090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lang="it-IT" sz="1000" i="0" kern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it-IT" dirty="0"/>
              <a:t>27 marzo 2024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199" y="782515"/>
            <a:ext cx="4617657" cy="42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1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" r="3591"/>
          <a:stretch>
            <a:fillRect/>
          </a:stretch>
        </p:blipFill>
        <p:spPr/>
      </p:pic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E9B139A4-A2BD-40B4-B72F-DEDE218F18B5}" type="slidenum">
              <a:rPr lang="it-IT" smtClean="0"/>
              <a:pPr algn="ctr"/>
              <a:t>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4294967295"/>
          </p:nvPr>
        </p:nvSpPr>
        <p:spPr>
          <a:xfrm>
            <a:off x="217494" y="6048000"/>
            <a:ext cx="10573200" cy="360000"/>
          </a:xfrm>
        </p:spPr>
        <p:txBody>
          <a:bodyPr/>
          <a:lstStyle/>
          <a:p>
            <a:r>
              <a:rPr lang="it-IT" dirty="0"/>
              <a:t>Inserire il titolo della presentazione (Menu visualizza › Schema diapositive › diapositiva principale)</a:t>
            </a:r>
          </a:p>
        </p:txBody>
      </p:sp>
      <p:sp>
        <p:nvSpPr>
          <p:cNvPr id="9" name="Rettangolo 8"/>
          <p:cNvSpPr/>
          <p:nvPr/>
        </p:nvSpPr>
        <p:spPr>
          <a:xfrm>
            <a:off x="5574323" y="860519"/>
            <a:ext cx="6617677" cy="4488873"/>
          </a:xfrm>
          <a:prstGeom prst="rect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itolo 3">
            <a:extLst>
              <a:ext uri="{FF2B5EF4-FFF2-40B4-BE49-F238E27FC236}">
                <a16:creationId xmlns:a16="http://schemas.microsoft.com/office/drawing/2014/main" xmlns="" id="{8561BCCA-B5E4-EA20-0CDA-FFA9B0C776FF}"/>
              </a:ext>
            </a:extLst>
          </p:cNvPr>
          <p:cNvSpPr txBox="1">
            <a:spLocks/>
          </p:cNvSpPr>
          <p:nvPr/>
        </p:nvSpPr>
        <p:spPr>
          <a:xfrm>
            <a:off x="5726734" y="1202396"/>
            <a:ext cx="6350580" cy="3877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243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Cos’è </a:t>
            </a:r>
            <a:r>
              <a:rPr lang="it-IT" sz="28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ImprendiGreen</a:t>
            </a:r>
            <a:endParaRPr lang="it-IT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Segnaposto testo 5">
            <a:extLst>
              <a:ext uri="{FF2B5EF4-FFF2-40B4-BE49-F238E27FC236}">
                <a16:creationId xmlns:a16="http://schemas.microsoft.com/office/drawing/2014/main" xmlns="" id="{FE2D080F-9CBD-E32F-1C6E-4C610B09A86B}"/>
              </a:ext>
            </a:extLst>
          </p:cNvPr>
          <p:cNvSpPr txBox="1">
            <a:spLocks/>
          </p:cNvSpPr>
          <p:nvPr/>
        </p:nvSpPr>
        <p:spPr>
          <a:xfrm>
            <a:off x="5785338" y="1881797"/>
            <a:ext cx="6187425" cy="3323249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t-IT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un sistema di qualificazione ambientale che si sostanzia nell’assegnazione di un marchio ad imprese ed associazioni che si sono </a:t>
            </a:r>
            <a:r>
              <a:rPr lang="it-IT" sz="2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maggiormente distinte </a:t>
            </a:r>
            <a:r>
              <a:rPr lang="it-IT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 temi della sostenibilità.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t-IT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accessibile dal sito </a:t>
            </a:r>
            <a:r>
              <a:rPr lang="it-IT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imprendigreen.confcommercio.it</a:t>
            </a:r>
          </a:p>
        </p:txBody>
      </p:sp>
    </p:spTree>
    <p:extLst>
      <p:ext uri="{BB962C8B-B14F-4D97-AF65-F5344CB8AC3E}">
        <p14:creationId xmlns:p14="http://schemas.microsoft.com/office/powerpoint/2010/main" val="96371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xmlns="" id="{E871EDCC-DC1F-4167-844C-67822ABDFD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 err="1"/>
              <a:t>Imprendigreen</a:t>
            </a:r>
            <a:r>
              <a:rPr lang="it-IT" dirty="0"/>
              <a:t> – Il sistema di qualificazione delle imprese sostenibili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DD2B6401-F45D-5A2D-0FEE-A7D94440B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E9B139A4-A2BD-40B4-B72F-DEDE218F18B5}" type="slidenum">
              <a:rPr lang="it-IT" smtClean="0"/>
              <a:pPr algn="ctr"/>
              <a:t>3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A22C6BAA-AA28-B04B-ECC2-3A6A160FAF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9ECCE27B-A57F-C9F6-5FDA-E5C73B808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1080000"/>
            <a:ext cx="4085000" cy="387798"/>
          </a:xfrm>
        </p:spPr>
        <p:txBody>
          <a:bodyPr/>
          <a:lstStyle/>
          <a:p>
            <a:r>
              <a:rPr lang="it-IT" dirty="0"/>
              <a:t>Obiettivi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4701582" y="809218"/>
            <a:ext cx="6923068" cy="1102179"/>
            <a:chOff x="4701583" y="603023"/>
            <a:chExt cx="6231614" cy="1102179"/>
          </a:xfrm>
        </p:grpSpPr>
        <p:sp>
          <p:nvSpPr>
            <p:cNvPr id="7" name="Cross 7">
              <a:extLst>
                <a:ext uri="{FF2B5EF4-FFF2-40B4-BE49-F238E27FC236}">
                  <a16:creationId xmlns:a16="http://schemas.microsoft.com/office/drawing/2014/main" xmlns="" id="{C4B5CBE0-743A-D7AC-422E-1CDA97C0DF2E}"/>
                </a:ext>
              </a:extLst>
            </p:cNvPr>
            <p:cNvSpPr/>
            <p:nvPr/>
          </p:nvSpPr>
          <p:spPr>
            <a:xfrm>
              <a:off x="4701583" y="658645"/>
              <a:ext cx="279400" cy="279400"/>
            </a:xfrm>
            <a:prstGeom prst="plus">
              <a:avLst>
                <a:gd name="adj" fmla="val 4030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xmlns="" id="{9AD38D8E-256B-E15E-6A63-BB3A3622E63A}"/>
                </a:ext>
              </a:extLst>
            </p:cNvPr>
            <p:cNvSpPr txBox="1"/>
            <p:nvPr/>
          </p:nvSpPr>
          <p:spPr>
            <a:xfrm>
              <a:off x="4980982" y="603023"/>
              <a:ext cx="5952215" cy="1102179"/>
            </a:xfrm>
            <a:prstGeom prst="rect">
              <a:avLst/>
            </a:prstGeom>
            <a:noFill/>
          </p:spPr>
          <p:txBody>
            <a:bodyPr wrap="square" lIns="360000" tIns="0" rIns="360000" bIns="36000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0"/>
                </a:spcBef>
              </a:pPr>
              <a:r>
                <a:rPr lang="it-IT" alt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qualificare imprese e associazioni che hanno investito nella sostenibilità</a:t>
              </a:r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4701582" y="3270727"/>
            <a:ext cx="7022656" cy="2210175"/>
            <a:chOff x="4701583" y="3064532"/>
            <a:chExt cx="6425715" cy="2210175"/>
          </a:xfrm>
        </p:grpSpPr>
        <p:sp>
          <p:nvSpPr>
            <p:cNvPr id="17" name="Cross 7">
              <a:extLst>
                <a:ext uri="{FF2B5EF4-FFF2-40B4-BE49-F238E27FC236}">
                  <a16:creationId xmlns:a16="http://schemas.microsoft.com/office/drawing/2014/main" xmlns="" id="{3BCE8A7B-65F4-E453-3BCD-0EADD38D4EA4}"/>
                </a:ext>
              </a:extLst>
            </p:cNvPr>
            <p:cNvSpPr/>
            <p:nvPr/>
          </p:nvSpPr>
          <p:spPr>
            <a:xfrm>
              <a:off x="4701583" y="3120154"/>
              <a:ext cx="279400" cy="279400"/>
            </a:xfrm>
            <a:prstGeom prst="plus">
              <a:avLst>
                <a:gd name="adj" fmla="val 4030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TextBox 8">
              <a:extLst>
                <a:ext uri="{FF2B5EF4-FFF2-40B4-BE49-F238E27FC236}">
                  <a16:creationId xmlns:a16="http://schemas.microsoft.com/office/drawing/2014/main" xmlns="" id="{912F72EE-7DAF-7789-710E-A251AD73FDEC}"/>
                </a:ext>
              </a:extLst>
            </p:cNvPr>
            <p:cNvSpPr txBox="1"/>
            <p:nvPr/>
          </p:nvSpPr>
          <p:spPr>
            <a:xfrm>
              <a:off x="4980982" y="3064532"/>
              <a:ext cx="6146316" cy="2210175"/>
            </a:xfrm>
            <a:prstGeom prst="rect">
              <a:avLst/>
            </a:prstGeom>
            <a:noFill/>
          </p:spPr>
          <p:txBody>
            <a:bodyPr wrap="square" lIns="360000" tIns="0" rIns="360000" bIns="360000">
              <a:spAutoFit/>
            </a:bodyPr>
            <a:lstStyle/>
            <a:p>
              <a:pPr algn="just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dare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evidenza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all’impegno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volontario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assunto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da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nostro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tessuto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imprenditoriale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del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contributo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al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raggiungimento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obiettivi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dell’Agenda</a:t>
              </a: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2030 </a:t>
              </a:r>
              <a:r>
                <a:rPr lang="en-US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dell’Onu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4701581" y="2039973"/>
            <a:ext cx="6923069" cy="1102179"/>
            <a:chOff x="4701582" y="1577787"/>
            <a:chExt cx="6167097" cy="1102179"/>
          </a:xfrm>
        </p:grpSpPr>
        <p:sp>
          <p:nvSpPr>
            <p:cNvPr id="11" name="Cross 7">
              <a:extLst>
                <a:ext uri="{FF2B5EF4-FFF2-40B4-BE49-F238E27FC236}">
                  <a16:creationId xmlns:a16="http://schemas.microsoft.com/office/drawing/2014/main" xmlns="" id="{C4B5CBE0-743A-D7AC-422E-1CDA97C0DF2E}"/>
                </a:ext>
              </a:extLst>
            </p:cNvPr>
            <p:cNvSpPr/>
            <p:nvPr/>
          </p:nvSpPr>
          <p:spPr>
            <a:xfrm>
              <a:off x="4701582" y="1633409"/>
              <a:ext cx="279400" cy="279400"/>
            </a:xfrm>
            <a:prstGeom prst="plus">
              <a:avLst>
                <a:gd name="adj" fmla="val 4030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TextBox 8">
              <a:extLst>
                <a:ext uri="{FF2B5EF4-FFF2-40B4-BE49-F238E27FC236}">
                  <a16:creationId xmlns:a16="http://schemas.microsoft.com/office/drawing/2014/main" xmlns="" id="{9AD38D8E-256B-E15E-6A63-BB3A3622E63A}"/>
                </a:ext>
              </a:extLst>
            </p:cNvPr>
            <p:cNvSpPr txBox="1"/>
            <p:nvPr/>
          </p:nvSpPr>
          <p:spPr>
            <a:xfrm>
              <a:off x="4980981" y="1577787"/>
              <a:ext cx="5887698" cy="1102179"/>
            </a:xfrm>
            <a:prstGeom prst="rect">
              <a:avLst/>
            </a:prstGeom>
            <a:noFill/>
          </p:spPr>
          <p:txBody>
            <a:bodyPr wrap="square" lIns="360000" tIns="0" rIns="360000" bIns="36000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0"/>
                </a:spcBef>
              </a:pPr>
              <a:r>
                <a:rPr lang="it-IT" altLang="it-IT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far emergere e diffondere le buone pratiche più innovative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876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xmlns="" id="{50F3C6C8-6A33-69FF-151A-38E141B51A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 err="1"/>
              <a:t>Imprendigreen</a:t>
            </a:r>
            <a:r>
              <a:rPr lang="it-IT" dirty="0"/>
              <a:t> – Il sistema di qualificazione delle imprese sostenibili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3562130E-5069-5979-F6D0-2681DE1D63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E9B139A4-A2BD-40B4-B72F-DEDE218F18B5}" type="slidenum">
              <a:rPr lang="it-IT" smtClean="0"/>
              <a:pPr algn="ctr"/>
              <a:t>4</a:t>
            </a:fld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8561BCCA-B5E4-EA20-0CDA-FFA9B0C77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 delle buone pratiche</a:t>
            </a:r>
          </a:p>
        </p:txBody>
      </p:sp>
      <p:graphicFrame>
        <p:nvGraphicFramePr>
          <p:cNvPr id="15" name="Diagramma 14"/>
          <p:cNvGraphicFramePr/>
          <p:nvPr>
            <p:extLst>
              <p:ext uri="{D42A27DB-BD31-4B8C-83A1-F6EECF244321}">
                <p14:modId xmlns:p14="http://schemas.microsoft.com/office/powerpoint/2010/main" val="3969054077"/>
              </p:ext>
            </p:extLst>
          </p:nvPr>
        </p:nvGraphicFramePr>
        <p:xfrm>
          <a:off x="799536" y="1275605"/>
          <a:ext cx="10220600" cy="4149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60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7CFB2410-450E-422F-A2B2-60F8F97EE7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 err="1"/>
              <a:t>Imprendigreen</a:t>
            </a:r>
            <a:r>
              <a:rPr lang="it-IT" dirty="0"/>
              <a:t> – Il sistema di qualificazione delle imprese sostenibili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8FFC4363-6DF6-36E8-2AFC-6D5CB9AC81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E9B139A4-A2BD-40B4-B72F-DEDE218F18B5}" type="slidenum">
              <a:rPr lang="it-IT" smtClean="0"/>
              <a:pPr algn="ctr"/>
              <a:t>5</a:t>
            </a:fld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83A0C5E-C24B-E22C-91CE-247C97427B6A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Attribuzione del punteggio e controlli</a:t>
            </a:r>
          </a:p>
        </p:txBody>
      </p:sp>
      <p:sp>
        <p:nvSpPr>
          <p:cNvPr id="6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43220" y="1488905"/>
            <a:ext cx="10932000" cy="370928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modalità di attribuzione del riconoscimento sono stabilite da un disciplinare messo a punto dalla Scuola Universitaria Superiore Sant’Anna di Pisa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controlli sono effettuati da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Uniter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dalle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Associazioni confederali e da Confcommercio che,</a:t>
            </a:r>
            <a:r>
              <a:rPr 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tramite la Commissione di valutazione, verifica la regolarità delle </a:t>
            </a:r>
            <a:r>
              <a:rPr lang="it-IT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</a:t>
            </a:r>
            <a:r>
              <a:rPr lang="it-IT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</a:t>
            </a:r>
            <a:r>
              <a:rPr lang="it-IT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 di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assegnare il logo.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caso di difformità si procede con l’immediata revoca del riconoscimento.</a:t>
            </a:r>
          </a:p>
        </p:txBody>
      </p:sp>
    </p:spTree>
    <p:extLst>
      <p:ext uri="{BB962C8B-B14F-4D97-AF65-F5344CB8AC3E}">
        <p14:creationId xmlns:p14="http://schemas.microsoft.com/office/powerpoint/2010/main" val="371761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199" y="782515"/>
            <a:ext cx="4617657" cy="42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823058"/>
      </p:ext>
    </p:extLst>
  </p:cSld>
  <p:clrMapOvr>
    <a:masterClrMapping/>
  </p:clrMapOvr>
</p:sld>
</file>

<file path=ppt/theme/theme1.xml><?xml version="1.0" encoding="utf-8"?>
<a:theme xmlns:a="http://schemas.openxmlformats.org/drawingml/2006/main" name="CS2022">
  <a:themeElements>
    <a:clrScheme name="Personalizzati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AEAEA"/>
      </a:accent1>
      <a:accent2>
        <a:srgbClr val="000000"/>
      </a:accent2>
      <a:accent3>
        <a:srgbClr val="000000"/>
      </a:accent3>
      <a:accent4>
        <a:srgbClr val="00B9F2"/>
      </a:accent4>
      <a:accent5>
        <a:srgbClr val="5B9BD5"/>
      </a:accent5>
      <a:accent6>
        <a:srgbClr val="5B86E5"/>
      </a:accent6>
      <a:hlink>
        <a:srgbClr val="0563C1"/>
      </a:hlink>
      <a:folHlink>
        <a:srgbClr val="954F72"/>
      </a:folHlink>
    </a:clrScheme>
    <a:fontScheme name="Custom 2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</TotalTime>
  <Words>250</Words>
  <Application>Microsoft Office PowerPoint</Application>
  <PresentationFormat>Personalizzato</PresentationFormat>
  <Paragraphs>32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CS2022</vt:lpstr>
      <vt:lpstr>IMPRENDIGREEN  Il sistema di qualificazione  delle imprese sostenibili</vt:lpstr>
      <vt:lpstr>Presentazione standard di PowerPoint</vt:lpstr>
      <vt:lpstr>Obiettivi</vt:lpstr>
      <vt:lpstr>Caratteristiche delle buone pratiche</vt:lpstr>
      <vt:lpstr>Attribuzione del punteggio e controlli</vt:lpstr>
      <vt:lpstr>Presentazione standard di PowerPoint</vt:lpstr>
    </vt:vector>
  </TitlesOfParts>
  <Company>Confcommercio-Imprese per l'Italia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di Sistema 2022</dc:title>
  <dc:creator>Direzione Centrale Comunicazione e Immagine</dc:creator>
  <cp:lastModifiedBy>Castellucci</cp:lastModifiedBy>
  <cp:revision>282</cp:revision>
  <dcterms:created xsi:type="dcterms:W3CDTF">2020-03-11T07:28:38Z</dcterms:created>
  <dcterms:modified xsi:type="dcterms:W3CDTF">2024-03-27T08:54:31Z</dcterms:modified>
</cp:coreProperties>
</file>